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4" r:id="rId4"/>
    <p:sldMasterId id="2147483715" r:id="rId5"/>
    <p:sldMasterId id="214748371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Lst>
  <p:sldSz cy="5143500" cx="9144000"/>
  <p:notesSz cx="6858000" cy="9144000"/>
  <p:embeddedFontLst>
    <p:embeddedFont>
      <p:font typeface="Candal"/>
      <p:regular r:id="rId43"/>
    </p:embeddedFont>
    <p:embeddedFont>
      <p:font typeface="Barlow Semi Condensed Light"/>
      <p:regular r:id="rId44"/>
      <p:bold r:id="rId45"/>
      <p:italic r:id="rId46"/>
      <p:boldItalic r:id="rId47"/>
    </p:embeddedFont>
    <p:embeddedFont>
      <p:font typeface="Lobster"/>
      <p:regular r:id="rId48"/>
    </p:embeddedFont>
    <p:embeddedFont>
      <p:font typeface="Anaheim"/>
      <p:regular r:id="rId49"/>
    </p:embeddedFont>
    <p:embeddedFont>
      <p:font typeface="Barlow Semi Condensed"/>
      <p:regular r:id="rId50"/>
      <p:bold r:id="rId51"/>
      <p:italic r:id="rId52"/>
      <p:boldItalic r:id="rId53"/>
    </p:embeddedFont>
    <p:embeddedFont>
      <p:font typeface="Barlow Semi Condensed SemiBold"/>
      <p:regular r:id="rId54"/>
      <p:bold r:id="rId55"/>
      <p:italic r:id="rId56"/>
      <p:boldItalic r:id="rId57"/>
    </p:embeddedFont>
    <p:embeddedFont>
      <p:font typeface="Space Grotesk"/>
      <p:regular r:id="rId58"/>
      <p:bold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font" Target="fonts/BarlowSemiCondensedLight-regular.fntdata"/><Relationship Id="rId43" Type="http://schemas.openxmlformats.org/officeDocument/2006/relationships/font" Target="fonts/Candal-regular.fntdata"/><Relationship Id="rId46" Type="http://schemas.openxmlformats.org/officeDocument/2006/relationships/font" Target="fonts/BarlowSemiCondensedLight-italic.fntdata"/><Relationship Id="rId45" Type="http://schemas.openxmlformats.org/officeDocument/2006/relationships/font" Target="fonts/BarlowSemiCondensedLight-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Lobster-regular.fntdata"/><Relationship Id="rId47" Type="http://schemas.openxmlformats.org/officeDocument/2006/relationships/font" Target="fonts/BarlowSemiCondensedLight-boldItalic.fntdata"/><Relationship Id="rId49" Type="http://schemas.openxmlformats.org/officeDocument/2006/relationships/font" Target="fonts/Anaheim-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BarlowSemiCondensed-bold.fntdata"/><Relationship Id="rId50" Type="http://schemas.openxmlformats.org/officeDocument/2006/relationships/font" Target="fonts/BarlowSemiCondensed-regular.fntdata"/><Relationship Id="rId53" Type="http://schemas.openxmlformats.org/officeDocument/2006/relationships/font" Target="fonts/BarlowSemiCondensed-boldItalic.fntdata"/><Relationship Id="rId52" Type="http://schemas.openxmlformats.org/officeDocument/2006/relationships/font" Target="fonts/BarlowSemiCondensed-italic.fntdata"/><Relationship Id="rId11" Type="http://schemas.openxmlformats.org/officeDocument/2006/relationships/slide" Target="slides/slide4.xml"/><Relationship Id="rId55" Type="http://schemas.openxmlformats.org/officeDocument/2006/relationships/font" Target="fonts/BarlowSemiCondensedSemiBold-bold.fntdata"/><Relationship Id="rId10" Type="http://schemas.openxmlformats.org/officeDocument/2006/relationships/slide" Target="slides/slide3.xml"/><Relationship Id="rId54" Type="http://schemas.openxmlformats.org/officeDocument/2006/relationships/font" Target="fonts/BarlowSemiCondensedSemiBold-regular.fntdata"/><Relationship Id="rId13" Type="http://schemas.openxmlformats.org/officeDocument/2006/relationships/slide" Target="slides/slide6.xml"/><Relationship Id="rId57" Type="http://schemas.openxmlformats.org/officeDocument/2006/relationships/font" Target="fonts/BarlowSemiCondensedSemiBold-boldItalic.fntdata"/><Relationship Id="rId12" Type="http://schemas.openxmlformats.org/officeDocument/2006/relationships/slide" Target="slides/slide5.xml"/><Relationship Id="rId56" Type="http://schemas.openxmlformats.org/officeDocument/2006/relationships/font" Target="fonts/BarlowSemiCondensedSemiBold-italic.fntdata"/><Relationship Id="rId15" Type="http://schemas.openxmlformats.org/officeDocument/2006/relationships/slide" Target="slides/slide8.xml"/><Relationship Id="rId59" Type="http://schemas.openxmlformats.org/officeDocument/2006/relationships/font" Target="fonts/SpaceGrotesk-bold.fntdata"/><Relationship Id="rId14" Type="http://schemas.openxmlformats.org/officeDocument/2006/relationships/slide" Target="slides/slide7.xml"/><Relationship Id="rId58" Type="http://schemas.openxmlformats.org/officeDocument/2006/relationships/font" Target="fonts/SpaceGrotesk-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15e6e26e472_2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15e6e26e472_2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Janet</a:t>
            </a:r>
            <a:endParaRPr/>
          </a:p>
          <a:p>
            <a:pPr indent="0" lvl="0" marL="0" rtl="0" algn="l">
              <a:spcBef>
                <a:spcPts val="0"/>
              </a:spcBef>
              <a:spcAft>
                <a:spcPts val="0"/>
              </a:spcAft>
              <a:buNone/>
            </a:pPr>
            <a:r>
              <a:rPr lang="en"/>
              <a:t>Space Grotesk</a:t>
            </a:r>
            <a:endParaRPr/>
          </a:p>
          <a:p>
            <a:pPr indent="0" lvl="0" marL="0" rtl="0" algn="l">
              <a:spcBef>
                <a:spcPts val="0"/>
              </a:spcBef>
              <a:spcAft>
                <a:spcPts val="0"/>
              </a:spcAft>
              <a:buNone/>
            </a:pPr>
            <a:r>
              <a:rPr lang="en"/>
              <a:t>Anaheim</a:t>
            </a:r>
            <a:endParaRPr/>
          </a:p>
          <a:p>
            <a:pPr indent="0" lvl="0" marL="0" rtl="0" algn="l">
              <a:spcBef>
                <a:spcPts val="0"/>
              </a:spcBef>
              <a:spcAft>
                <a:spcPts val="0"/>
              </a:spcAft>
              <a:buNone/>
            </a:pPr>
            <a:r>
              <a:rPr lang="en"/>
              <a:t>Barlow Semi-Condensed Normal</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17d88612431_0_1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17d88612431_0_1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Amrita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17d88612431_0_1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17d88612431_0_1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Amrita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17d88612431_0_1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17d88612431_0_1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Amrita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17d88612431_0_1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17d88612431_0_1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Amrita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17d88612431_0_1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17d88612431_0_1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Amrita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17d88612431_0_1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17d88612431_0_1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184baa60367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184baa60367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Amrita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184baa603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184baa603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17d88612431_0_2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17d88612431_0_2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17db3b0c2b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17db3b0c2b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168623d7dc9_1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168623d7dc9_1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Janet</a:t>
            </a:r>
            <a:endParaRPr/>
          </a:p>
          <a:p>
            <a:pPr indent="0" lvl="0" marL="0" rtl="0" algn="l">
              <a:spcBef>
                <a:spcPts val="0"/>
              </a:spcBef>
              <a:spcAft>
                <a:spcPts val="0"/>
              </a:spcAft>
              <a:buNone/>
            </a:pPr>
            <a:r>
              <a:rPr lang="en"/>
              <a:t>Spanning across India, Turkey, Australia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17db3b0c2b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17db3b0c2b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16a3df9710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16a3df9710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16a3df97104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3" name="Google Shape;1103;g16a3df97104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Defne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17d88612431_0_2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17d88612431_0_2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184baa6036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184baa6036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Defne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184baa6036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184baa6036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Defne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16a3df97104_1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16a3df97104_1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Defne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17d88612431_0_2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17d88612431_0_2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184baa60367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184baa6036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184baa60367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184baa60367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Defne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16a3df97104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16a3df97104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Janet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184baa60367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184baa60367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184baa60367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184baa60367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18563fec42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18563fec42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1758547f5ff_0_9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1758547f5ff_0_9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17db3b0c2be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17db3b0c2be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1758547f5ff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1758547f5ff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17d8861243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17d8861243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Janet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17d88612431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17d88612431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Janet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17d88612431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17d88612431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Kyla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17d88612431_0_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17d88612431_0_9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3C4442"/>
                </a:solidFill>
                <a:latin typeface="Barlow Semi Condensed"/>
                <a:ea typeface="Barlow Semi Condensed"/>
                <a:cs typeface="Barlow Semi Condensed"/>
                <a:sym typeface="Barlow Semi Condensed"/>
              </a:rPr>
              <a:t>Kyla</a:t>
            </a:r>
            <a:endParaRPr sz="1400">
              <a:solidFill>
                <a:srgbClr val="3C4442"/>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17d88612431_0_1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17d88612431_0_1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3C4442"/>
                </a:solidFill>
                <a:latin typeface="Barlow Semi Condensed"/>
                <a:ea typeface="Barlow Semi Condensed"/>
                <a:cs typeface="Barlow Semi Condensed"/>
                <a:sym typeface="Barlow Semi Condensed"/>
              </a:rPr>
              <a:t>Kyla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17d88612431_0_1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17d88612431_0_1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3C4442"/>
                </a:solidFill>
                <a:latin typeface="Barlow Semi Condensed"/>
                <a:ea typeface="Barlow Semi Condensed"/>
                <a:cs typeface="Barlow Semi Condensed"/>
                <a:sym typeface="Barlow Semi Condensed"/>
              </a:rPr>
              <a:t>Kyla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4559896" y="1330150"/>
            <a:ext cx="3617700" cy="1677900"/>
          </a:xfrm>
          <a:prstGeom prst="rect">
            <a:avLst/>
          </a:prstGeom>
        </p:spPr>
        <p:txBody>
          <a:bodyPr anchorCtr="0" anchor="ctr" bIns="91425" lIns="91425" spcFirstLastPara="1" rIns="91425" wrap="square" tIns="91425">
            <a:noAutofit/>
          </a:bodyPr>
          <a:lstStyle>
            <a:lvl1pPr lvl="0" algn="ctr">
              <a:spcBef>
                <a:spcPts val="0"/>
              </a:spcBef>
              <a:spcAft>
                <a:spcPts val="0"/>
              </a:spcAft>
              <a:buSzPts val="5200"/>
              <a:buNone/>
              <a:defRPr sz="44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4559896" y="3221288"/>
            <a:ext cx="3617700" cy="2274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cxnSp>
        <p:nvCxnSpPr>
          <p:cNvPr id="11" name="Google Shape;11;p2"/>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12" name="Google Shape;12;p2"/>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13" name="Google Shape;13;p2"/>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4" name="Google Shape;14;p2"/>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4" name="Shape 74"/>
        <p:cNvGrpSpPr/>
        <p:nvPr/>
      </p:nvGrpSpPr>
      <p:grpSpPr>
        <a:xfrm>
          <a:off x="0" y="0"/>
          <a:ext cx="0" cy="0"/>
          <a:chOff x="0" y="0"/>
          <a:chExt cx="0" cy="0"/>
        </a:xfrm>
      </p:grpSpPr>
      <p:sp>
        <p:nvSpPr>
          <p:cNvPr id="75" name="Google Shape;75;p11"/>
          <p:cNvSpPr txBox="1"/>
          <p:nvPr>
            <p:ph hasCustomPrompt="1" type="title"/>
          </p:nvPr>
        </p:nvSpPr>
        <p:spPr>
          <a:xfrm>
            <a:off x="1465050" y="1728425"/>
            <a:ext cx="6213900" cy="962400"/>
          </a:xfrm>
          <a:prstGeom prst="rect">
            <a:avLst/>
          </a:prstGeom>
        </p:spPr>
        <p:txBody>
          <a:bodyPr anchorCtr="0" anchor="b" bIns="91425" lIns="91425" spcFirstLastPara="1" rIns="91425" wrap="square" tIns="91425">
            <a:noAutofit/>
          </a:bodyPr>
          <a:lstStyle>
            <a:lvl1pPr lvl="0" algn="ctr">
              <a:spcBef>
                <a:spcPts val="0"/>
              </a:spcBef>
              <a:spcAft>
                <a:spcPts val="0"/>
              </a:spcAft>
              <a:buSzPts val="10000"/>
              <a:buNone/>
              <a:defRPr sz="70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76" name="Google Shape;76;p11"/>
          <p:cNvSpPr txBox="1"/>
          <p:nvPr>
            <p:ph idx="1" type="subTitle"/>
          </p:nvPr>
        </p:nvSpPr>
        <p:spPr>
          <a:xfrm>
            <a:off x="2558800" y="2898475"/>
            <a:ext cx="4015800" cy="44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77" name="Google Shape;77;p1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cxnSp>
        <p:nvCxnSpPr>
          <p:cNvPr id="78" name="Google Shape;78;p11"/>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sp>
        <p:nvSpPr>
          <p:cNvPr id="79" name="Google Shape;79;p11"/>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80" name="Google Shape;80;p11"/>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81" name="Shape 8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
    <p:spTree>
      <p:nvGrpSpPr>
        <p:cNvPr id="82" name="Shape 82"/>
        <p:cNvGrpSpPr/>
        <p:nvPr/>
      </p:nvGrpSpPr>
      <p:grpSpPr>
        <a:xfrm>
          <a:off x="0" y="0"/>
          <a:ext cx="0" cy="0"/>
          <a:chOff x="0" y="0"/>
          <a:chExt cx="0" cy="0"/>
        </a:xfrm>
      </p:grpSpPr>
      <p:sp>
        <p:nvSpPr>
          <p:cNvPr id="83" name="Google Shape;83;p13"/>
          <p:cNvSpPr txBox="1"/>
          <p:nvPr>
            <p:ph type="title"/>
          </p:nvPr>
        </p:nvSpPr>
        <p:spPr>
          <a:xfrm>
            <a:off x="5869400" y="549600"/>
            <a:ext cx="2560200" cy="1062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4" name="Google Shape;84;p13"/>
          <p:cNvSpPr txBox="1"/>
          <p:nvPr>
            <p:ph idx="2" type="title"/>
          </p:nvPr>
        </p:nvSpPr>
        <p:spPr>
          <a:xfrm>
            <a:off x="1959525" y="762750"/>
            <a:ext cx="2307300" cy="368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2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5" name="Google Shape;85;p13"/>
          <p:cNvSpPr txBox="1"/>
          <p:nvPr>
            <p:ph idx="1" type="subTitle"/>
          </p:nvPr>
        </p:nvSpPr>
        <p:spPr>
          <a:xfrm>
            <a:off x="1959525" y="1151939"/>
            <a:ext cx="2307300" cy="51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6" name="Google Shape;86;p13"/>
          <p:cNvSpPr txBox="1"/>
          <p:nvPr>
            <p:ph hasCustomPrompt="1" idx="3" type="title"/>
          </p:nvPr>
        </p:nvSpPr>
        <p:spPr>
          <a:xfrm>
            <a:off x="1078075" y="1094700"/>
            <a:ext cx="7191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
        <p:nvSpPr>
          <p:cNvPr id="87" name="Google Shape;87;p13"/>
          <p:cNvSpPr txBox="1"/>
          <p:nvPr>
            <p:ph idx="4" type="title"/>
          </p:nvPr>
        </p:nvSpPr>
        <p:spPr>
          <a:xfrm>
            <a:off x="1959525" y="2042145"/>
            <a:ext cx="2307300" cy="368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2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8" name="Google Shape;88;p13"/>
          <p:cNvSpPr txBox="1"/>
          <p:nvPr>
            <p:ph idx="5" type="subTitle"/>
          </p:nvPr>
        </p:nvSpPr>
        <p:spPr>
          <a:xfrm>
            <a:off x="1959525" y="2431334"/>
            <a:ext cx="2307300" cy="51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9" name="Google Shape;89;p13"/>
          <p:cNvSpPr txBox="1"/>
          <p:nvPr>
            <p:ph hasCustomPrompt="1" idx="6" type="title"/>
          </p:nvPr>
        </p:nvSpPr>
        <p:spPr>
          <a:xfrm>
            <a:off x="1078075" y="2374090"/>
            <a:ext cx="7191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
        <p:nvSpPr>
          <p:cNvPr id="90" name="Google Shape;90;p13"/>
          <p:cNvSpPr txBox="1"/>
          <p:nvPr>
            <p:ph idx="7" type="title"/>
          </p:nvPr>
        </p:nvSpPr>
        <p:spPr>
          <a:xfrm>
            <a:off x="1959525" y="3321540"/>
            <a:ext cx="2307300" cy="368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2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91" name="Google Shape;91;p13"/>
          <p:cNvSpPr txBox="1"/>
          <p:nvPr>
            <p:ph idx="8" type="subTitle"/>
          </p:nvPr>
        </p:nvSpPr>
        <p:spPr>
          <a:xfrm>
            <a:off x="1959525" y="3710729"/>
            <a:ext cx="2307300" cy="51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2" name="Google Shape;92;p13"/>
          <p:cNvSpPr txBox="1"/>
          <p:nvPr>
            <p:ph hasCustomPrompt="1" idx="9" type="title"/>
          </p:nvPr>
        </p:nvSpPr>
        <p:spPr>
          <a:xfrm>
            <a:off x="1078075" y="3653480"/>
            <a:ext cx="7191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cxnSp>
        <p:nvCxnSpPr>
          <p:cNvPr id="93" name="Google Shape;93;p1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94" name="Google Shape;94;p13"/>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95" name="Google Shape;95;p13"/>
          <p:cNvSpPr txBox="1"/>
          <p:nvPr>
            <p:ph idx="13"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96" name="Google Shape;96;p13"/>
          <p:cNvSpPr txBox="1"/>
          <p:nvPr>
            <p:ph idx="14"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1_1_1">
    <p:spTree>
      <p:nvGrpSpPr>
        <p:cNvPr id="97" name="Shape 97"/>
        <p:cNvGrpSpPr/>
        <p:nvPr/>
      </p:nvGrpSpPr>
      <p:grpSpPr>
        <a:xfrm>
          <a:off x="0" y="0"/>
          <a:ext cx="0" cy="0"/>
          <a:chOff x="0" y="0"/>
          <a:chExt cx="0" cy="0"/>
        </a:xfrm>
      </p:grpSpPr>
      <p:sp>
        <p:nvSpPr>
          <p:cNvPr id="98" name="Google Shape;98;p14"/>
          <p:cNvSpPr txBox="1"/>
          <p:nvPr>
            <p:ph idx="1" type="subTitle"/>
          </p:nvPr>
        </p:nvSpPr>
        <p:spPr>
          <a:xfrm>
            <a:off x="714300" y="3986979"/>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9" name="Google Shape;99;p14"/>
          <p:cNvSpPr txBox="1"/>
          <p:nvPr>
            <p:ph type="title"/>
          </p:nvPr>
        </p:nvSpPr>
        <p:spPr>
          <a:xfrm>
            <a:off x="714300" y="3608712"/>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00" name="Google Shape;100;p14"/>
          <p:cNvSpPr txBox="1"/>
          <p:nvPr>
            <p:ph idx="2" type="subTitle"/>
          </p:nvPr>
        </p:nvSpPr>
        <p:spPr>
          <a:xfrm>
            <a:off x="3539554" y="3986979"/>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1" name="Google Shape;101;p14"/>
          <p:cNvSpPr txBox="1"/>
          <p:nvPr>
            <p:ph idx="3" type="title"/>
          </p:nvPr>
        </p:nvSpPr>
        <p:spPr>
          <a:xfrm>
            <a:off x="3539554" y="3608712"/>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02" name="Google Shape;102;p14"/>
          <p:cNvSpPr txBox="1"/>
          <p:nvPr>
            <p:ph idx="4" type="subTitle"/>
          </p:nvPr>
        </p:nvSpPr>
        <p:spPr>
          <a:xfrm>
            <a:off x="6364809" y="3986979"/>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3" name="Google Shape;103;p14"/>
          <p:cNvSpPr txBox="1"/>
          <p:nvPr>
            <p:ph idx="5" type="title"/>
          </p:nvPr>
        </p:nvSpPr>
        <p:spPr>
          <a:xfrm>
            <a:off x="6364809" y="3608712"/>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04" name="Google Shape;104;p14"/>
          <p:cNvSpPr txBox="1"/>
          <p:nvPr>
            <p:ph idx="6" type="subTitle"/>
          </p:nvPr>
        </p:nvSpPr>
        <p:spPr>
          <a:xfrm>
            <a:off x="714300" y="2216267"/>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 name="Google Shape;105;p14"/>
          <p:cNvSpPr txBox="1"/>
          <p:nvPr>
            <p:ph idx="7" type="title"/>
          </p:nvPr>
        </p:nvSpPr>
        <p:spPr>
          <a:xfrm>
            <a:off x="714300" y="1838000"/>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06" name="Google Shape;106;p14"/>
          <p:cNvSpPr txBox="1"/>
          <p:nvPr>
            <p:ph idx="8" type="subTitle"/>
          </p:nvPr>
        </p:nvSpPr>
        <p:spPr>
          <a:xfrm>
            <a:off x="3539554" y="2216267"/>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7" name="Google Shape;107;p14"/>
          <p:cNvSpPr txBox="1"/>
          <p:nvPr>
            <p:ph idx="9" type="title"/>
          </p:nvPr>
        </p:nvSpPr>
        <p:spPr>
          <a:xfrm>
            <a:off x="3539554" y="1838000"/>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08" name="Google Shape;108;p14"/>
          <p:cNvSpPr txBox="1"/>
          <p:nvPr>
            <p:ph idx="13" type="subTitle"/>
          </p:nvPr>
        </p:nvSpPr>
        <p:spPr>
          <a:xfrm>
            <a:off x="6364809" y="2216267"/>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9" name="Google Shape;109;p14"/>
          <p:cNvSpPr txBox="1"/>
          <p:nvPr>
            <p:ph idx="14" type="title"/>
          </p:nvPr>
        </p:nvSpPr>
        <p:spPr>
          <a:xfrm>
            <a:off x="6364809" y="1838000"/>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10" name="Google Shape;110;p14"/>
          <p:cNvSpPr txBox="1"/>
          <p:nvPr>
            <p:ph idx="15"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11" name="Google Shape;111;p14"/>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cxnSp>
        <p:nvCxnSpPr>
          <p:cNvPr id="112" name="Google Shape;112;p14"/>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sp>
        <p:nvSpPr>
          <p:cNvPr id="113" name="Google Shape;113;p14"/>
          <p:cNvSpPr txBox="1"/>
          <p:nvPr>
            <p:ph idx="16"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14" name="Google Shape;114;p14"/>
          <p:cNvSpPr txBox="1"/>
          <p:nvPr>
            <p:ph idx="17"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_2">
    <p:spTree>
      <p:nvGrpSpPr>
        <p:cNvPr id="115" name="Shape 115"/>
        <p:cNvGrpSpPr/>
        <p:nvPr/>
      </p:nvGrpSpPr>
      <p:grpSpPr>
        <a:xfrm>
          <a:off x="0" y="0"/>
          <a:ext cx="0" cy="0"/>
          <a:chOff x="0" y="0"/>
          <a:chExt cx="0" cy="0"/>
        </a:xfrm>
      </p:grpSpPr>
      <p:sp>
        <p:nvSpPr>
          <p:cNvPr id="116" name="Google Shape;116;p15"/>
          <p:cNvSpPr txBox="1"/>
          <p:nvPr>
            <p:ph idx="1" type="subTitle"/>
          </p:nvPr>
        </p:nvSpPr>
        <p:spPr>
          <a:xfrm>
            <a:off x="719902" y="1849201"/>
            <a:ext cx="2009700" cy="8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7" name="Google Shape;117;p15"/>
          <p:cNvSpPr txBox="1"/>
          <p:nvPr>
            <p:ph type="title"/>
          </p:nvPr>
        </p:nvSpPr>
        <p:spPr>
          <a:xfrm>
            <a:off x="719900" y="1457400"/>
            <a:ext cx="2009700" cy="3894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200"/>
              <a:buNone/>
              <a:defRPr sz="210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118" name="Google Shape;118;p15"/>
          <p:cNvSpPr txBox="1"/>
          <p:nvPr>
            <p:ph idx="2" type="subTitle"/>
          </p:nvPr>
        </p:nvSpPr>
        <p:spPr>
          <a:xfrm>
            <a:off x="714298" y="3507523"/>
            <a:ext cx="2009700" cy="8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 name="Google Shape;119;p15"/>
          <p:cNvSpPr txBox="1"/>
          <p:nvPr>
            <p:ph idx="3" type="title"/>
          </p:nvPr>
        </p:nvSpPr>
        <p:spPr>
          <a:xfrm>
            <a:off x="714300" y="3115724"/>
            <a:ext cx="2009700" cy="3921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200"/>
              <a:buNone/>
              <a:defRPr sz="210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120" name="Google Shape;120;p15"/>
          <p:cNvSpPr txBox="1"/>
          <p:nvPr>
            <p:ph idx="4" type="subTitle"/>
          </p:nvPr>
        </p:nvSpPr>
        <p:spPr>
          <a:xfrm>
            <a:off x="3261994" y="3507523"/>
            <a:ext cx="2009700" cy="8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1" name="Google Shape;121;p15"/>
          <p:cNvSpPr txBox="1"/>
          <p:nvPr>
            <p:ph idx="5" type="title"/>
          </p:nvPr>
        </p:nvSpPr>
        <p:spPr>
          <a:xfrm>
            <a:off x="3261998" y="3115724"/>
            <a:ext cx="2009700" cy="3921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210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122" name="Google Shape;122;p15"/>
          <p:cNvSpPr txBox="1"/>
          <p:nvPr>
            <p:ph idx="6" type="subTitle"/>
          </p:nvPr>
        </p:nvSpPr>
        <p:spPr>
          <a:xfrm>
            <a:off x="3261994" y="1852444"/>
            <a:ext cx="2009700" cy="8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3" name="Google Shape;123;p15"/>
          <p:cNvSpPr txBox="1"/>
          <p:nvPr>
            <p:ph idx="7" type="title"/>
          </p:nvPr>
        </p:nvSpPr>
        <p:spPr>
          <a:xfrm>
            <a:off x="3261998" y="1460099"/>
            <a:ext cx="2009700" cy="3894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210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124" name="Google Shape;124;p15"/>
          <p:cNvSpPr txBox="1"/>
          <p:nvPr>
            <p:ph idx="8"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25" name="Google Shape;125;p15"/>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126" name="Google Shape;126;p15"/>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127" name="Google Shape;127;p15"/>
          <p:cNvSpPr txBox="1"/>
          <p:nvPr>
            <p:ph idx="9"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28" name="Google Shape;128;p15"/>
          <p:cNvSpPr txBox="1"/>
          <p:nvPr>
            <p:ph idx="1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
    <p:spTree>
      <p:nvGrpSpPr>
        <p:cNvPr id="129" name="Shape 129"/>
        <p:cNvGrpSpPr/>
        <p:nvPr/>
      </p:nvGrpSpPr>
      <p:grpSpPr>
        <a:xfrm>
          <a:off x="0" y="0"/>
          <a:ext cx="0" cy="0"/>
          <a:chOff x="0" y="0"/>
          <a:chExt cx="0" cy="0"/>
        </a:xfrm>
      </p:grpSpPr>
      <p:sp>
        <p:nvSpPr>
          <p:cNvPr id="130" name="Google Shape;130;p16"/>
          <p:cNvSpPr txBox="1"/>
          <p:nvPr>
            <p:ph hasCustomPrompt="1" type="title"/>
          </p:nvPr>
        </p:nvSpPr>
        <p:spPr>
          <a:xfrm>
            <a:off x="4696050" y="654108"/>
            <a:ext cx="3345000" cy="597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31" name="Google Shape;131;p16"/>
          <p:cNvSpPr txBox="1"/>
          <p:nvPr>
            <p:ph idx="1" type="subTitle"/>
          </p:nvPr>
        </p:nvSpPr>
        <p:spPr>
          <a:xfrm>
            <a:off x="4696050" y="1391692"/>
            <a:ext cx="3345000" cy="1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2" name="Google Shape;132;p16"/>
          <p:cNvSpPr txBox="1"/>
          <p:nvPr>
            <p:ph hasCustomPrompt="1" idx="2" type="title"/>
          </p:nvPr>
        </p:nvSpPr>
        <p:spPr>
          <a:xfrm>
            <a:off x="4696050" y="1999500"/>
            <a:ext cx="3345000" cy="597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None/>
              <a:defRPr sz="3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33" name="Google Shape;133;p16"/>
          <p:cNvSpPr txBox="1"/>
          <p:nvPr>
            <p:ph idx="3" type="subTitle"/>
          </p:nvPr>
        </p:nvSpPr>
        <p:spPr>
          <a:xfrm>
            <a:off x="4696050" y="2737088"/>
            <a:ext cx="3345000" cy="1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4" name="Google Shape;134;p16"/>
          <p:cNvSpPr txBox="1"/>
          <p:nvPr>
            <p:ph hasCustomPrompt="1" idx="4" type="title"/>
          </p:nvPr>
        </p:nvSpPr>
        <p:spPr>
          <a:xfrm>
            <a:off x="4696050" y="3344892"/>
            <a:ext cx="3345000" cy="597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35" name="Google Shape;135;p16"/>
          <p:cNvSpPr txBox="1"/>
          <p:nvPr>
            <p:ph idx="5" type="subTitle"/>
          </p:nvPr>
        </p:nvSpPr>
        <p:spPr>
          <a:xfrm>
            <a:off x="4696050" y="4082409"/>
            <a:ext cx="3345000" cy="1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136" name="Google Shape;136;p16"/>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137" name="Google Shape;137;p16"/>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138" name="Google Shape;138;p16"/>
          <p:cNvSpPr txBox="1"/>
          <p:nvPr>
            <p:ph idx="6"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39" name="Google Shape;139;p16"/>
          <p:cNvSpPr txBox="1"/>
          <p:nvPr>
            <p:ph idx="7"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1">
    <p:spTree>
      <p:nvGrpSpPr>
        <p:cNvPr id="140" name="Shape 140"/>
        <p:cNvGrpSpPr/>
        <p:nvPr/>
      </p:nvGrpSpPr>
      <p:grpSpPr>
        <a:xfrm>
          <a:off x="0" y="0"/>
          <a:ext cx="0" cy="0"/>
          <a:chOff x="0" y="0"/>
          <a:chExt cx="0" cy="0"/>
        </a:xfrm>
      </p:grpSpPr>
      <p:sp>
        <p:nvSpPr>
          <p:cNvPr id="141" name="Google Shape;141;p17"/>
          <p:cNvSpPr txBox="1"/>
          <p:nvPr>
            <p:ph idx="1" type="subTitle"/>
          </p:nvPr>
        </p:nvSpPr>
        <p:spPr>
          <a:xfrm>
            <a:off x="1095300" y="2593175"/>
            <a:ext cx="2428200" cy="95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2" name="Google Shape;142;p17"/>
          <p:cNvSpPr txBox="1"/>
          <p:nvPr>
            <p:ph type="title"/>
          </p:nvPr>
        </p:nvSpPr>
        <p:spPr>
          <a:xfrm>
            <a:off x="1095300" y="1468600"/>
            <a:ext cx="2428200" cy="9558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lgn="l">
              <a:spcBef>
                <a:spcPts val="0"/>
              </a:spcBef>
              <a:spcAft>
                <a:spcPts val="0"/>
              </a:spcAft>
              <a:buSzPts val="3000"/>
              <a:buNone/>
              <a:defRPr/>
            </a:lvl2pPr>
            <a:lvl3pPr lvl="2" rtl="0" algn="l">
              <a:spcBef>
                <a:spcPts val="0"/>
              </a:spcBef>
              <a:spcAft>
                <a:spcPts val="0"/>
              </a:spcAft>
              <a:buSzPts val="3000"/>
              <a:buNone/>
              <a:defRPr/>
            </a:lvl3pPr>
            <a:lvl4pPr lvl="3" rtl="0" algn="l">
              <a:spcBef>
                <a:spcPts val="0"/>
              </a:spcBef>
              <a:spcAft>
                <a:spcPts val="0"/>
              </a:spcAft>
              <a:buSzPts val="3000"/>
              <a:buNone/>
              <a:defRPr/>
            </a:lvl4pPr>
            <a:lvl5pPr lvl="4" rtl="0" algn="l">
              <a:spcBef>
                <a:spcPts val="0"/>
              </a:spcBef>
              <a:spcAft>
                <a:spcPts val="0"/>
              </a:spcAft>
              <a:buSzPts val="3000"/>
              <a:buNone/>
              <a:defRPr/>
            </a:lvl5pPr>
            <a:lvl6pPr lvl="5" rtl="0" algn="l">
              <a:spcBef>
                <a:spcPts val="0"/>
              </a:spcBef>
              <a:spcAft>
                <a:spcPts val="0"/>
              </a:spcAft>
              <a:buSzPts val="3000"/>
              <a:buNone/>
              <a:defRPr/>
            </a:lvl6pPr>
            <a:lvl7pPr lvl="6" rtl="0" algn="l">
              <a:spcBef>
                <a:spcPts val="0"/>
              </a:spcBef>
              <a:spcAft>
                <a:spcPts val="0"/>
              </a:spcAft>
              <a:buSzPts val="3000"/>
              <a:buNone/>
              <a:defRPr/>
            </a:lvl7pPr>
            <a:lvl8pPr lvl="7" rtl="0" algn="l">
              <a:spcBef>
                <a:spcPts val="0"/>
              </a:spcBef>
              <a:spcAft>
                <a:spcPts val="0"/>
              </a:spcAft>
              <a:buSzPts val="3000"/>
              <a:buNone/>
              <a:defRPr/>
            </a:lvl8pPr>
            <a:lvl9pPr lvl="8" rtl="0" algn="l">
              <a:spcBef>
                <a:spcPts val="0"/>
              </a:spcBef>
              <a:spcAft>
                <a:spcPts val="0"/>
              </a:spcAft>
              <a:buSzPts val="3000"/>
              <a:buNone/>
              <a:defRPr/>
            </a:lvl9pPr>
          </a:lstStyle>
          <a:p/>
        </p:txBody>
      </p:sp>
      <p:cxnSp>
        <p:nvCxnSpPr>
          <p:cNvPr id="143" name="Google Shape;143;p17"/>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144" name="Google Shape;144;p17"/>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145" name="Google Shape;145;p17"/>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46" name="Google Shape;146;p17"/>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_1_1">
    <p:spTree>
      <p:nvGrpSpPr>
        <p:cNvPr id="147" name="Shape 147"/>
        <p:cNvGrpSpPr/>
        <p:nvPr/>
      </p:nvGrpSpPr>
      <p:grpSpPr>
        <a:xfrm>
          <a:off x="0" y="0"/>
          <a:ext cx="0" cy="0"/>
          <a:chOff x="0" y="0"/>
          <a:chExt cx="0" cy="0"/>
        </a:xfrm>
      </p:grpSpPr>
      <p:sp>
        <p:nvSpPr>
          <p:cNvPr id="148" name="Google Shape;148;p18"/>
          <p:cNvSpPr txBox="1"/>
          <p:nvPr>
            <p:ph idx="1" type="subTitle"/>
          </p:nvPr>
        </p:nvSpPr>
        <p:spPr>
          <a:xfrm>
            <a:off x="714325" y="1185950"/>
            <a:ext cx="7715400" cy="172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49" name="Google Shape;149;p18"/>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50" name="Google Shape;150;p18"/>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151" name="Google Shape;151;p18"/>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152" name="Google Shape;152;p18"/>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53" name="Google Shape;153;p18"/>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 1">
  <p:cSld name="CUSTOM_3_1_1_1">
    <p:spTree>
      <p:nvGrpSpPr>
        <p:cNvPr id="154" name="Shape 154"/>
        <p:cNvGrpSpPr/>
        <p:nvPr/>
      </p:nvGrpSpPr>
      <p:grpSpPr>
        <a:xfrm>
          <a:off x="0" y="0"/>
          <a:ext cx="0" cy="0"/>
          <a:chOff x="0" y="0"/>
          <a:chExt cx="0" cy="0"/>
        </a:xfrm>
      </p:grpSpPr>
      <p:sp>
        <p:nvSpPr>
          <p:cNvPr id="155" name="Google Shape;155;p19"/>
          <p:cNvSpPr txBox="1"/>
          <p:nvPr>
            <p:ph idx="1" type="subTitle"/>
          </p:nvPr>
        </p:nvSpPr>
        <p:spPr>
          <a:xfrm>
            <a:off x="714325" y="1185950"/>
            <a:ext cx="3761700" cy="341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56" name="Google Shape;156;p19"/>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7" name="Google Shape;157;p19"/>
          <p:cNvSpPr txBox="1"/>
          <p:nvPr>
            <p:ph idx="2" type="subTitle"/>
          </p:nvPr>
        </p:nvSpPr>
        <p:spPr>
          <a:xfrm>
            <a:off x="4668000" y="1185950"/>
            <a:ext cx="3761700" cy="341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cxnSp>
        <p:nvCxnSpPr>
          <p:cNvPr id="158" name="Google Shape;158;p19"/>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cxnSp>
        <p:nvCxnSpPr>
          <p:cNvPr id="159" name="Google Shape;159;p19"/>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sp>
        <p:nvSpPr>
          <p:cNvPr id="160" name="Google Shape;160;p19"/>
          <p:cNvSpPr txBox="1"/>
          <p:nvPr>
            <p:ph idx="3"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61" name="Google Shape;161;p19"/>
          <p:cNvSpPr txBox="1"/>
          <p:nvPr>
            <p:ph idx="4"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
    <p:spTree>
      <p:nvGrpSpPr>
        <p:cNvPr id="162" name="Shape 162"/>
        <p:cNvGrpSpPr/>
        <p:nvPr/>
      </p:nvGrpSpPr>
      <p:grpSpPr>
        <a:xfrm>
          <a:off x="0" y="0"/>
          <a:ext cx="0" cy="0"/>
          <a:chOff x="0" y="0"/>
          <a:chExt cx="0" cy="0"/>
        </a:xfrm>
      </p:grpSpPr>
      <p:sp>
        <p:nvSpPr>
          <p:cNvPr id="163" name="Google Shape;163;p20"/>
          <p:cNvSpPr txBox="1"/>
          <p:nvPr>
            <p:ph idx="1" type="subTitle"/>
          </p:nvPr>
        </p:nvSpPr>
        <p:spPr>
          <a:xfrm>
            <a:off x="4741200" y="1380300"/>
            <a:ext cx="3254700" cy="155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4" name="Google Shape;164;p20"/>
          <p:cNvSpPr txBox="1"/>
          <p:nvPr>
            <p:ph type="title"/>
          </p:nvPr>
        </p:nvSpPr>
        <p:spPr>
          <a:xfrm>
            <a:off x="4741200" y="547825"/>
            <a:ext cx="3254700" cy="771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51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
        <p:nvSpPr>
          <p:cNvPr id="165" name="Google Shape;165;p20"/>
          <p:cNvSpPr/>
          <p:nvPr/>
        </p:nvSpPr>
        <p:spPr>
          <a:xfrm>
            <a:off x="4307400" y="549600"/>
            <a:ext cx="4122300" cy="4054800"/>
          </a:xfrm>
          <a:prstGeom prst="roundRect">
            <a:avLst>
              <a:gd fmla="val 10146"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0"/>
          <p:cNvSpPr txBox="1"/>
          <p:nvPr/>
        </p:nvSpPr>
        <p:spPr>
          <a:xfrm>
            <a:off x="4670100" y="3443475"/>
            <a:ext cx="3543300" cy="6666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lang="en" sz="1200">
                <a:solidFill>
                  <a:srgbClr val="434343"/>
                </a:solidFill>
                <a:latin typeface="Barlow Semi Condensed"/>
                <a:ea typeface="Barlow Semi Condensed"/>
                <a:cs typeface="Barlow Semi Condensed"/>
                <a:sym typeface="Barlow Semi Condensed"/>
              </a:rPr>
              <a:t>CREDITS: This presentation template was created by </a:t>
            </a:r>
            <a:r>
              <a:rPr b="1" lang="en" sz="1200">
                <a:solidFill>
                  <a:srgbClr val="434343"/>
                </a:solidFill>
                <a:uFill>
                  <a:noFill/>
                </a:uFill>
                <a:latin typeface="Barlow Semi Condensed"/>
                <a:ea typeface="Barlow Semi Condensed"/>
                <a:cs typeface="Barlow Semi Condensed"/>
                <a:sym typeface="Barlow Semi Condensed"/>
                <a:hlinkClick r:id="rId2">
                  <a:extLst>
                    <a:ext uri="{A12FA001-AC4F-418D-AE19-62706E023703}">
                      <ahyp:hlinkClr val="tx"/>
                    </a:ext>
                  </a:extLst>
                </a:hlinkClick>
              </a:rPr>
              <a:t>Slidesgo</a:t>
            </a:r>
            <a:r>
              <a:rPr lang="en" sz="1200">
                <a:solidFill>
                  <a:srgbClr val="434343"/>
                </a:solidFill>
                <a:latin typeface="Barlow Semi Condensed"/>
                <a:ea typeface="Barlow Semi Condensed"/>
                <a:cs typeface="Barlow Semi Condensed"/>
                <a:sym typeface="Barlow Semi Condensed"/>
              </a:rPr>
              <a:t>, including icons by </a:t>
            </a:r>
            <a:r>
              <a:rPr b="1" lang="en" sz="1200">
                <a:solidFill>
                  <a:srgbClr val="434343"/>
                </a:solidFill>
                <a:uFill>
                  <a:noFill/>
                </a:uFill>
                <a:latin typeface="Barlow Semi Condensed"/>
                <a:ea typeface="Barlow Semi Condensed"/>
                <a:cs typeface="Barlow Semi Condensed"/>
                <a:sym typeface="Barlow Semi Condensed"/>
                <a:hlinkClick r:id="rId3">
                  <a:extLst>
                    <a:ext uri="{A12FA001-AC4F-418D-AE19-62706E023703}">
                      <ahyp:hlinkClr val="tx"/>
                    </a:ext>
                  </a:extLst>
                </a:hlinkClick>
              </a:rPr>
              <a:t>Flaticon</a:t>
            </a:r>
            <a:r>
              <a:rPr lang="en" sz="1200">
                <a:solidFill>
                  <a:srgbClr val="434343"/>
                </a:solidFill>
                <a:latin typeface="Barlow Semi Condensed"/>
                <a:ea typeface="Barlow Semi Condensed"/>
                <a:cs typeface="Barlow Semi Condensed"/>
                <a:sym typeface="Barlow Semi Condensed"/>
              </a:rPr>
              <a:t>, </a:t>
            </a:r>
            <a:r>
              <a:rPr lang="en" sz="1200">
                <a:solidFill>
                  <a:srgbClr val="434343"/>
                </a:solidFill>
                <a:latin typeface="Barlow Semi Condensed"/>
                <a:ea typeface="Barlow Semi Condensed"/>
                <a:cs typeface="Barlow Semi Condensed"/>
                <a:sym typeface="Barlow Semi Condensed"/>
              </a:rPr>
              <a:t>infographics</a:t>
            </a:r>
            <a:r>
              <a:rPr lang="en" sz="1200">
                <a:solidFill>
                  <a:srgbClr val="434343"/>
                </a:solidFill>
                <a:latin typeface="Barlow Semi Condensed"/>
                <a:ea typeface="Barlow Semi Condensed"/>
                <a:cs typeface="Barlow Semi Condensed"/>
                <a:sym typeface="Barlow Semi Condensed"/>
              </a:rPr>
              <a:t> &amp; images by </a:t>
            </a:r>
            <a:r>
              <a:rPr b="1" lang="en" sz="1200">
                <a:solidFill>
                  <a:srgbClr val="434343"/>
                </a:solidFill>
                <a:uFill>
                  <a:noFill/>
                </a:uFill>
                <a:latin typeface="Barlow Semi Condensed"/>
                <a:ea typeface="Barlow Semi Condensed"/>
                <a:cs typeface="Barlow Semi Condensed"/>
                <a:sym typeface="Barlow Semi Condensed"/>
                <a:hlinkClick r:id="rId4">
                  <a:extLst>
                    <a:ext uri="{A12FA001-AC4F-418D-AE19-62706E023703}">
                      <ahyp:hlinkClr val="tx"/>
                    </a:ext>
                  </a:extLst>
                </a:hlinkClick>
              </a:rPr>
              <a:t>Freepik</a:t>
            </a:r>
            <a:r>
              <a:rPr b="1" lang="en" sz="1200">
                <a:solidFill>
                  <a:srgbClr val="434343"/>
                </a:solidFill>
                <a:latin typeface="Barlow Semi Condensed"/>
                <a:ea typeface="Barlow Semi Condensed"/>
                <a:cs typeface="Barlow Semi Condensed"/>
                <a:sym typeface="Barlow Semi Condensed"/>
              </a:rPr>
              <a:t> </a:t>
            </a:r>
            <a:r>
              <a:rPr lang="en" sz="1200">
                <a:solidFill>
                  <a:srgbClr val="434343"/>
                </a:solidFill>
                <a:latin typeface="Barlow Semi Condensed"/>
                <a:ea typeface="Barlow Semi Condensed"/>
                <a:cs typeface="Barlow Semi Condensed"/>
                <a:sym typeface="Barlow Semi Condensed"/>
              </a:rPr>
              <a:t>and illustrations by </a:t>
            </a:r>
            <a:r>
              <a:rPr b="1" lang="en" sz="1200">
                <a:solidFill>
                  <a:srgbClr val="434343"/>
                </a:solidFill>
                <a:uFill>
                  <a:noFill/>
                </a:uFill>
                <a:latin typeface="Barlow Semi Condensed"/>
                <a:ea typeface="Barlow Semi Condensed"/>
                <a:cs typeface="Barlow Semi Condensed"/>
                <a:sym typeface="Barlow Semi Condensed"/>
                <a:hlinkClick r:id="rId5">
                  <a:extLst>
                    <a:ext uri="{A12FA001-AC4F-418D-AE19-62706E023703}">
                      <ahyp:hlinkClr val="tx"/>
                    </a:ext>
                  </a:extLst>
                </a:hlinkClick>
              </a:rPr>
              <a:t>Storyset</a:t>
            </a:r>
            <a:endParaRPr sz="1200">
              <a:latin typeface="Barlow Semi Condensed"/>
              <a:ea typeface="Barlow Semi Condensed"/>
              <a:cs typeface="Barlow Semi Condensed"/>
              <a:sym typeface="Barlow Semi Condensed"/>
            </a:endParaRPr>
          </a:p>
        </p:txBody>
      </p:sp>
      <p:cxnSp>
        <p:nvCxnSpPr>
          <p:cNvPr id="167" name="Google Shape;167;p20"/>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168" name="Google Shape;168;p20"/>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169" name="Google Shape;169;p20"/>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170" name="Google Shape;170;p20"/>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560000" y="2422857"/>
            <a:ext cx="3617700" cy="713400"/>
          </a:xfrm>
          <a:prstGeom prst="rect">
            <a:avLst/>
          </a:prstGeom>
        </p:spPr>
        <p:txBody>
          <a:bodyPr anchorCtr="0" anchor="ctr" bIns="91425" lIns="91425" spcFirstLastPara="1" rIns="91425" wrap="square" tIns="91425">
            <a:noAutofit/>
          </a:bodyPr>
          <a:lstStyle>
            <a:lvl1pPr lvl="0" algn="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hasCustomPrompt="1" idx="2" type="title"/>
          </p:nvPr>
        </p:nvSpPr>
        <p:spPr>
          <a:xfrm>
            <a:off x="7208900" y="1643715"/>
            <a:ext cx="968700" cy="50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0000"/>
              <a:buNone/>
              <a:defRPr sz="36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18" name="Google Shape;18;p3"/>
          <p:cNvSpPr txBox="1"/>
          <p:nvPr>
            <p:ph idx="1" type="subTitle"/>
          </p:nvPr>
        </p:nvSpPr>
        <p:spPr>
          <a:xfrm>
            <a:off x="4559896" y="3410236"/>
            <a:ext cx="3617700" cy="2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19" name="Google Shape;19;p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20" name="Google Shape;20;p3"/>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21" name="Google Shape;21;p3"/>
          <p:cNvSpPr txBox="1"/>
          <p:nvPr>
            <p:ph idx="3"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22" name="Google Shape;22;p3"/>
          <p:cNvSpPr txBox="1"/>
          <p:nvPr>
            <p:ph idx="4"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7">
    <p:spTree>
      <p:nvGrpSpPr>
        <p:cNvPr id="171" name="Shape 171"/>
        <p:cNvGrpSpPr/>
        <p:nvPr/>
      </p:nvGrpSpPr>
      <p:grpSpPr>
        <a:xfrm>
          <a:off x="0" y="0"/>
          <a:ext cx="0" cy="0"/>
          <a:chOff x="0" y="0"/>
          <a:chExt cx="0" cy="0"/>
        </a:xfrm>
      </p:grpSpPr>
      <p:grpSp>
        <p:nvGrpSpPr>
          <p:cNvPr id="172" name="Google Shape;172;p21"/>
          <p:cNvGrpSpPr/>
          <p:nvPr/>
        </p:nvGrpSpPr>
        <p:grpSpPr>
          <a:xfrm>
            <a:off x="1265868" y="549590"/>
            <a:ext cx="528885" cy="545802"/>
            <a:chOff x="-1507225" y="3988588"/>
            <a:chExt cx="575250" cy="593650"/>
          </a:xfrm>
        </p:grpSpPr>
        <p:sp>
          <p:nvSpPr>
            <p:cNvPr id="173" name="Google Shape;173;p21"/>
            <p:cNvSpPr/>
            <p:nvPr/>
          </p:nvSpPr>
          <p:spPr>
            <a:xfrm>
              <a:off x="-1507225" y="3988588"/>
              <a:ext cx="575250" cy="593650"/>
            </a:xfrm>
            <a:custGeom>
              <a:rect b="b" l="l" r="r" t="t"/>
              <a:pathLst>
                <a:path extrusionOk="0" fill="none" h="23746" w="23010">
                  <a:moveTo>
                    <a:pt x="2718" y="4047"/>
                  </a:moveTo>
                  <a:cubicBezTo>
                    <a:pt x="450" y="6765"/>
                    <a:pt x="0" y="11567"/>
                    <a:pt x="327" y="13610"/>
                  </a:cubicBezTo>
                  <a:cubicBezTo>
                    <a:pt x="327" y="13610"/>
                    <a:pt x="961" y="19229"/>
                    <a:pt x="5477" y="21498"/>
                  </a:cubicBezTo>
                  <a:cubicBezTo>
                    <a:pt x="9972" y="23745"/>
                    <a:pt x="15775" y="21947"/>
                    <a:pt x="19392" y="16021"/>
                  </a:cubicBezTo>
                  <a:cubicBezTo>
                    <a:pt x="23009" y="10095"/>
                    <a:pt x="18391" y="3373"/>
                    <a:pt x="13936" y="1697"/>
                  </a:cubicBezTo>
                  <a:cubicBezTo>
                    <a:pt x="9482" y="1"/>
                    <a:pt x="4986" y="1329"/>
                    <a:pt x="2718" y="4047"/>
                  </a:cubicBezTo>
                  <a:close/>
                  <a:moveTo>
                    <a:pt x="12363" y="11791"/>
                  </a:moveTo>
                  <a:cubicBezTo>
                    <a:pt x="11913" y="13447"/>
                    <a:pt x="10483" y="14203"/>
                    <a:pt x="9236" y="13385"/>
                  </a:cubicBezTo>
                  <a:cubicBezTo>
                    <a:pt x="8542" y="12895"/>
                    <a:pt x="8153" y="12077"/>
                    <a:pt x="8256" y="11240"/>
                  </a:cubicBezTo>
                  <a:cubicBezTo>
                    <a:pt x="8296" y="10279"/>
                    <a:pt x="9073" y="9523"/>
                    <a:pt x="10013" y="9503"/>
                  </a:cubicBezTo>
                  <a:cubicBezTo>
                    <a:pt x="10994" y="9441"/>
                    <a:pt x="12833" y="10136"/>
                    <a:pt x="12363" y="1179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1"/>
            <p:cNvSpPr/>
            <p:nvPr/>
          </p:nvSpPr>
          <p:spPr>
            <a:xfrm>
              <a:off x="-1501100" y="4012088"/>
              <a:ext cx="509350" cy="527225"/>
            </a:xfrm>
            <a:custGeom>
              <a:rect b="b" l="l" r="r" t="t"/>
              <a:pathLst>
                <a:path extrusionOk="0" fill="none" h="21089" w="20374">
                  <a:moveTo>
                    <a:pt x="19965" y="11076"/>
                  </a:moveTo>
                  <a:cubicBezTo>
                    <a:pt x="19883" y="9768"/>
                    <a:pt x="20373" y="8318"/>
                    <a:pt x="19474" y="7337"/>
                  </a:cubicBezTo>
                  <a:cubicBezTo>
                    <a:pt x="18718" y="6499"/>
                    <a:pt x="18657" y="5375"/>
                    <a:pt x="18269" y="4374"/>
                  </a:cubicBezTo>
                  <a:cubicBezTo>
                    <a:pt x="17860" y="3822"/>
                    <a:pt x="17410" y="3311"/>
                    <a:pt x="16899" y="2841"/>
                  </a:cubicBezTo>
                  <a:cubicBezTo>
                    <a:pt x="16593" y="2739"/>
                    <a:pt x="16246" y="2698"/>
                    <a:pt x="15816" y="2596"/>
                  </a:cubicBezTo>
                  <a:cubicBezTo>
                    <a:pt x="14836" y="2351"/>
                    <a:pt x="14917" y="1370"/>
                    <a:pt x="13283" y="1125"/>
                  </a:cubicBezTo>
                  <a:cubicBezTo>
                    <a:pt x="11668" y="880"/>
                    <a:pt x="11014" y="1125"/>
                    <a:pt x="10361" y="1125"/>
                  </a:cubicBezTo>
                  <a:cubicBezTo>
                    <a:pt x="9911" y="1104"/>
                    <a:pt x="9461" y="1002"/>
                    <a:pt x="9053" y="798"/>
                  </a:cubicBezTo>
                  <a:cubicBezTo>
                    <a:pt x="9053" y="798"/>
                    <a:pt x="7827" y="1"/>
                    <a:pt x="6029" y="1043"/>
                  </a:cubicBezTo>
                  <a:cubicBezTo>
                    <a:pt x="4251" y="2106"/>
                    <a:pt x="4169" y="3250"/>
                    <a:pt x="2943" y="4231"/>
                  </a:cubicBezTo>
                  <a:cubicBezTo>
                    <a:pt x="2330" y="4721"/>
                    <a:pt x="1656" y="4946"/>
                    <a:pt x="1165" y="5273"/>
                  </a:cubicBezTo>
                  <a:cubicBezTo>
                    <a:pt x="920" y="5866"/>
                    <a:pt x="695" y="6499"/>
                    <a:pt x="532" y="7112"/>
                  </a:cubicBezTo>
                  <a:cubicBezTo>
                    <a:pt x="818" y="8828"/>
                    <a:pt x="1880" y="10218"/>
                    <a:pt x="1553" y="11240"/>
                  </a:cubicBezTo>
                  <a:cubicBezTo>
                    <a:pt x="1227" y="12261"/>
                    <a:pt x="0" y="12629"/>
                    <a:pt x="491" y="13998"/>
                  </a:cubicBezTo>
                  <a:cubicBezTo>
                    <a:pt x="981" y="15388"/>
                    <a:pt x="1717" y="15388"/>
                    <a:pt x="1880" y="16777"/>
                  </a:cubicBezTo>
                  <a:cubicBezTo>
                    <a:pt x="2044" y="18146"/>
                    <a:pt x="3924" y="19863"/>
                    <a:pt x="4884" y="19863"/>
                  </a:cubicBezTo>
                  <a:cubicBezTo>
                    <a:pt x="5865" y="19863"/>
                    <a:pt x="6110" y="19291"/>
                    <a:pt x="7908" y="20190"/>
                  </a:cubicBezTo>
                  <a:cubicBezTo>
                    <a:pt x="9707" y="21089"/>
                    <a:pt x="10361" y="21007"/>
                    <a:pt x="11321" y="20271"/>
                  </a:cubicBezTo>
                  <a:cubicBezTo>
                    <a:pt x="12302" y="19536"/>
                    <a:pt x="11811" y="19699"/>
                    <a:pt x="13446" y="19454"/>
                  </a:cubicBezTo>
                  <a:cubicBezTo>
                    <a:pt x="15081" y="19209"/>
                    <a:pt x="16143" y="18637"/>
                    <a:pt x="16552" y="17595"/>
                  </a:cubicBezTo>
                  <a:cubicBezTo>
                    <a:pt x="16940" y="16532"/>
                    <a:pt x="16879" y="16777"/>
                    <a:pt x="18330" y="15470"/>
                  </a:cubicBezTo>
                  <a:cubicBezTo>
                    <a:pt x="19801" y="14162"/>
                    <a:pt x="20046" y="12384"/>
                    <a:pt x="19965" y="11076"/>
                  </a:cubicBezTo>
                  <a:close/>
                  <a:moveTo>
                    <a:pt x="12118" y="10851"/>
                  </a:moveTo>
                  <a:cubicBezTo>
                    <a:pt x="11668" y="12507"/>
                    <a:pt x="10238" y="13263"/>
                    <a:pt x="8991" y="12445"/>
                  </a:cubicBezTo>
                  <a:cubicBezTo>
                    <a:pt x="8297" y="11955"/>
                    <a:pt x="7908" y="11137"/>
                    <a:pt x="8011" y="10300"/>
                  </a:cubicBezTo>
                  <a:cubicBezTo>
                    <a:pt x="8051" y="9339"/>
                    <a:pt x="8828" y="8583"/>
                    <a:pt x="9768" y="8563"/>
                  </a:cubicBezTo>
                  <a:cubicBezTo>
                    <a:pt x="10749" y="8501"/>
                    <a:pt x="12588" y="9196"/>
                    <a:pt x="12118" y="1085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1"/>
            <p:cNvSpPr/>
            <p:nvPr/>
          </p:nvSpPr>
          <p:spPr>
            <a:xfrm>
              <a:off x="-1460750" y="4047338"/>
              <a:ext cx="452650" cy="467975"/>
            </a:xfrm>
            <a:custGeom>
              <a:rect b="b" l="l" r="r" t="t"/>
              <a:pathLst>
                <a:path extrusionOk="0" fill="none" h="18719" w="18106">
                  <a:moveTo>
                    <a:pt x="15020" y="9748"/>
                  </a:moveTo>
                  <a:cubicBezTo>
                    <a:pt x="13385" y="10892"/>
                    <a:pt x="10279" y="15633"/>
                    <a:pt x="11015" y="13590"/>
                  </a:cubicBezTo>
                  <a:cubicBezTo>
                    <a:pt x="11750" y="11546"/>
                    <a:pt x="12486" y="10238"/>
                    <a:pt x="10933" y="10974"/>
                  </a:cubicBezTo>
                  <a:cubicBezTo>
                    <a:pt x="9400" y="11710"/>
                    <a:pt x="6867" y="14325"/>
                    <a:pt x="5559" y="14386"/>
                  </a:cubicBezTo>
                  <a:cubicBezTo>
                    <a:pt x="4374" y="14468"/>
                    <a:pt x="6192" y="12282"/>
                    <a:pt x="7132" y="10851"/>
                  </a:cubicBezTo>
                  <a:cubicBezTo>
                    <a:pt x="6683" y="10443"/>
                    <a:pt x="6417" y="9871"/>
                    <a:pt x="6376" y="9257"/>
                  </a:cubicBezTo>
                  <a:cubicBezTo>
                    <a:pt x="5804" y="9176"/>
                    <a:pt x="5232" y="9217"/>
                    <a:pt x="4660" y="9339"/>
                  </a:cubicBezTo>
                  <a:cubicBezTo>
                    <a:pt x="4353" y="9441"/>
                    <a:pt x="5171" y="9196"/>
                    <a:pt x="6397" y="8767"/>
                  </a:cubicBezTo>
                  <a:cubicBezTo>
                    <a:pt x="6499" y="7868"/>
                    <a:pt x="7255" y="7173"/>
                    <a:pt x="8154" y="7153"/>
                  </a:cubicBezTo>
                  <a:cubicBezTo>
                    <a:pt x="8685" y="7132"/>
                    <a:pt x="9217" y="7275"/>
                    <a:pt x="9687" y="7541"/>
                  </a:cubicBezTo>
                  <a:cubicBezTo>
                    <a:pt x="10790" y="7071"/>
                    <a:pt x="11791" y="6601"/>
                    <a:pt x="12302" y="6172"/>
                  </a:cubicBezTo>
                  <a:cubicBezTo>
                    <a:pt x="14019" y="4782"/>
                    <a:pt x="10524" y="4210"/>
                    <a:pt x="8644" y="4537"/>
                  </a:cubicBezTo>
                  <a:cubicBezTo>
                    <a:pt x="6764" y="4864"/>
                    <a:pt x="10524" y="3556"/>
                    <a:pt x="10851" y="2024"/>
                  </a:cubicBezTo>
                  <a:cubicBezTo>
                    <a:pt x="11178" y="471"/>
                    <a:pt x="8808" y="553"/>
                    <a:pt x="5722" y="2269"/>
                  </a:cubicBezTo>
                  <a:cubicBezTo>
                    <a:pt x="2616" y="3986"/>
                    <a:pt x="2780" y="3332"/>
                    <a:pt x="5068" y="1779"/>
                  </a:cubicBezTo>
                  <a:cubicBezTo>
                    <a:pt x="7337" y="246"/>
                    <a:pt x="5886" y="1"/>
                    <a:pt x="4803" y="553"/>
                  </a:cubicBezTo>
                  <a:cubicBezTo>
                    <a:pt x="4803" y="553"/>
                    <a:pt x="164" y="4558"/>
                    <a:pt x="82" y="6254"/>
                  </a:cubicBezTo>
                  <a:cubicBezTo>
                    <a:pt x="1" y="7970"/>
                    <a:pt x="1554" y="7316"/>
                    <a:pt x="3658" y="5293"/>
                  </a:cubicBezTo>
                  <a:cubicBezTo>
                    <a:pt x="5763" y="3250"/>
                    <a:pt x="9932" y="1206"/>
                    <a:pt x="9114" y="2596"/>
                  </a:cubicBezTo>
                  <a:cubicBezTo>
                    <a:pt x="8297" y="3986"/>
                    <a:pt x="3577" y="6417"/>
                    <a:pt x="5273" y="6417"/>
                  </a:cubicBezTo>
                  <a:cubicBezTo>
                    <a:pt x="6989" y="6417"/>
                    <a:pt x="10422" y="4803"/>
                    <a:pt x="11056" y="5375"/>
                  </a:cubicBezTo>
                  <a:cubicBezTo>
                    <a:pt x="11709" y="5947"/>
                    <a:pt x="2432" y="7725"/>
                    <a:pt x="1288" y="10831"/>
                  </a:cubicBezTo>
                  <a:cubicBezTo>
                    <a:pt x="144" y="13916"/>
                    <a:pt x="6581" y="9114"/>
                    <a:pt x="6008" y="10504"/>
                  </a:cubicBezTo>
                  <a:cubicBezTo>
                    <a:pt x="5436" y="11893"/>
                    <a:pt x="675" y="14959"/>
                    <a:pt x="2882" y="16839"/>
                  </a:cubicBezTo>
                  <a:cubicBezTo>
                    <a:pt x="5068" y="18718"/>
                    <a:pt x="9400" y="11546"/>
                    <a:pt x="10116" y="12527"/>
                  </a:cubicBezTo>
                  <a:cubicBezTo>
                    <a:pt x="10851" y="13508"/>
                    <a:pt x="7602" y="17574"/>
                    <a:pt x="9973" y="16430"/>
                  </a:cubicBezTo>
                  <a:cubicBezTo>
                    <a:pt x="12322" y="15286"/>
                    <a:pt x="16389" y="9339"/>
                    <a:pt x="16389" y="10484"/>
                  </a:cubicBezTo>
                  <a:cubicBezTo>
                    <a:pt x="16389" y="11628"/>
                    <a:pt x="9789" y="16369"/>
                    <a:pt x="11178" y="17247"/>
                  </a:cubicBezTo>
                  <a:cubicBezTo>
                    <a:pt x="12568" y="18126"/>
                    <a:pt x="17615" y="11628"/>
                    <a:pt x="17860" y="9911"/>
                  </a:cubicBezTo>
                  <a:cubicBezTo>
                    <a:pt x="18105" y="8215"/>
                    <a:pt x="16634" y="8604"/>
                    <a:pt x="15020" y="974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 name="Google Shape;176;p21"/>
          <p:cNvSpPr/>
          <p:nvPr/>
        </p:nvSpPr>
        <p:spPr>
          <a:xfrm>
            <a:off x="8000289" y="432926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1"/>
          <p:cNvSpPr/>
          <p:nvPr/>
        </p:nvSpPr>
        <p:spPr>
          <a:xfrm>
            <a:off x="2124267" y="793717"/>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1"/>
          <p:cNvSpPr/>
          <p:nvPr/>
        </p:nvSpPr>
        <p:spPr>
          <a:xfrm>
            <a:off x="1752493" y="1227772"/>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1"/>
          <p:cNvSpPr/>
          <p:nvPr/>
        </p:nvSpPr>
        <p:spPr>
          <a:xfrm>
            <a:off x="1038417" y="793730"/>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1"/>
          <p:cNvSpPr/>
          <p:nvPr/>
        </p:nvSpPr>
        <p:spPr>
          <a:xfrm>
            <a:off x="7339115" y="4208251"/>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1"/>
          <p:cNvSpPr/>
          <p:nvPr/>
        </p:nvSpPr>
        <p:spPr>
          <a:xfrm>
            <a:off x="2275515" y="1095401"/>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1"/>
          <p:cNvSpPr/>
          <p:nvPr/>
        </p:nvSpPr>
        <p:spPr>
          <a:xfrm>
            <a:off x="714289" y="203066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21"/>
          <p:cNvGrpSpPr/>
          <p:nvPr/>
        </p:nvGrpSpPr>
        <p:grpSpPr>
          <a:xfrm>
            <a:off x="7711188" y="3642869"/>
            <a:ext cx="387316" cy="399705"/>
            <a:chOff x="-1507225" y="3988588"/>
            <a:chExt cx="575250" cy="593650"/>
          </a:xfrm>
        </p:grpSpPr>
        <p:sp>
          <p:nvSpPr>
            <p:cNvPr id="184" name="Google Shape;184;p21"/>
            <p:cNvSpPr/>
            <p:nvPr/>
          </p:nvSpPr>
          <p:spPr>
            <a:xfrm>
              <a:off x="-1507225" y="3988588"/>
              <a:ext cx="575250" cy="593650"/>
            </a:xfrm>
            <a:custGeom>
              <a:rect b="b" l="l" r="r" t="t"/>
              <a:pathLst>
                <a:path extrusionOk="0" fill="none" h="23746" w="23010">
                  <a:moveTo>
                    <a:pt x="2718" y="4047"/>
                  </a:moveTo>
                  <a:cubicBezTo>
                    <a:pt x="450" y="6765"/>
                    <a:pt x="0" y="11567"/>
                    <a:pt x="327" y="13610"/>
                  </a:cubicBezTo>
                  <a:cubicBezTo>
                    <a:pt x="327" y="13610"/>
                    <a:pt x="961" y="19229"/>
                    <a:pt x="5477" y="21498"/>
                  </a:cubicBezTo>
                  <a:cubicBezTo>
                    <a:pt x="9972" y="23745"/>
                    <a:pt x="15775" y="21947"/>
                    <a:pt x="19392" y="16021"/>
                  </a:cubicBezTo>
                  <a:cubicBezTo>
                    <a:pt x="23009" y="10095"/>
                    <a:pt x="18391" y="3373"/>
                    <a:pt x="13936" y="1697"/>
                  </a:cubicBezTo>
                  <a:cubicBezTo>
                    <a:pt x="9482" y="1"/>
                    <a:pt x="4986" y="1329"/>
                    <a:pt x="2718" y="4047"/>
                  </a:cubicBezTo>
                  <a:close/>
                  <a:moveTo>
                    <a:pt x="12363" y="11791"/>
                  </a:moveTo>
                  <a:cubicBezTo>
                    <a:pt x="11913" y="13447"/>
                    <a:pt x="10483" y="14203"/>
                    <a:pt x="9236" y="13385"/>
                  </a:cubicBezTo>
                  <a:cubicBezTo>
                    <a:pt x="8542" y="12895"/>
                    <a:pt x="8153" y="12077"/>
                    <a:pt x="8256" y="11240"/>
                  </a:cubicBezTo>
                  <a:cubicBezTo>
                    <a:pt x="8296" y="10279"/>
                    <a:pt x="9073" y="9523"/>
                    <a:pt x="10013" y="9503"/>
                  </a:cubicBezTo>
                  <a:cubicBezTo>
                    <a:pt x="10994" y="9441"/>
                    <a:pt x="12833" y="10136"/>
                    <a:pt x="12363" y="1179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1"/>
            <p:cNvSpPr/>
            <p:nvPr/>
          </p:nvSpPr>
          <p:spPr>
            <a:xfrm>
              <a:off x="-1501100" y="4012088"/>
              <a:ext cx="509350" cy="527225"/>
            </a:xfrm>
            <a:custGeom>
              <a:rect b="b" l="l" r="r" t="t"/>
              <a:pathLst>
                <a:path extrusionOk="0" fill="none" h="21089" w="20374">
                  <a:moveTo>
                    <a:pt x="19965" y="11076"/>
                  </a:moveTo>
                  <a:cubicBezTo>
                    <a:pt x="19883" y="9768"/>
                    <a:pt x="20373" y="8318"/>
                    <a:pt x="19474" y="7337"/>
                  </a:cubicBezTo>
                  <a:cubicBezTo>
                    <a:pt x="18718" y="6499"/>
                    <a:pt x="18657" y="5375"/>
                    <a:pt x="18269" y="4374"/>
                  </a:cubicBezTo>
                  <a:cubicBezTo>
                    <a:pt x="17860" y="3822"/>
                    <a:pt x="17410" y="3311"/>
                    <a:pt x="16899" y="2841"/>
                  </a:cubicBezTo>
                  <a:cubicBezTo>
                    <a:pt x="16593" y="2739"/>
                    <a:pt x="16246" y="2698"/>
                    <a:pt x="15816" y="2596"/>
                  </a:cubicBezTo>
                  <a:cubicBezTo>
                    <a:pt x="14836" y="2351"/>
                    <a:pt x="14917" y="1370"/>
                    <a:pt x="13283" y="1125"/>
                  </a:cubicBezTo>
                  <a:cubicBezTo>
                    <a:pt x="11668" y="880"/>
                    <a:pt x="11014" y="1125"/>
                    <a:pt x="10361" y="1125"/>
                  </a:cubicBezTo>
                  <a:cubicBezTo>
                    <a:pt x="9911" y="1104"/>
                    <a:pt x="9461" y="1002"/>
                    <a:pt x="9053" y="798"/>
                  </a:cubicBezTo>
                  <a:cubicBezTo>
                    <a:pt x="9053" y="798"/>
                    <a:pt x="7827" y="1"/>
                    <a:pt x="6029" y="1043"/>
                  </a:cubicBezTo>
                  <a:cubicBezTo>
                    <a:pt x="4251" y="2106"/>
                    <a:pt x="4169" y="3250"/>
                    <a:pt x="2943" y="4231"/>
                  </a:cubicBezTo>
                  <a:cubicBezTo>
                    <a:pt x="2330" y="4721"/>
                    <a:pt x="1656" y="4946"/>
                    <a:pt x="1165" y="5273"/>
                  </a:cubicBezTo>
                  <a:cubicBezTo>
                    <a:pt x="920" y="5866"/>
                    <a:pt x="695" y="6499"/>
                    <a:pt x="532" y="7112"/>
                  </a:cubicBezTo>
                  <a:cubicBezTo>
                    <a:pt x="818" y="8828"/>
                    <a:pt x="1880" y="10218"/>
                    <a:pt x="1553" y="11240"/>
                  </a:cubicBezTo>
                  <a:cubicBezTo>
                    <a:pt x="1227" y="12261"/>
                    <a:pt x="0" y="12629"/>
                    <a:pt x="491" y="13998"/>
                  </a:cubicBezTo>
                  <a:cubicBezTo>
                    <a:pt x="981" y="15388"/>
                    <a:pt x="1717" y="15388"/>
                    <a:pt x="1880" y="16777"/>
                  </a:cubicBezTo>
                  <a:cubicBezTo>
                    <a:pt x="2044" y="18146"/>
                    <a:pt x="3924" y="19863"/>
                    <a:pt x="4884" y="19863"/>
                  </a:cubicBezTo>
                  <a:cubicBezTo>
                    <a:pt x="5865" y="19863"/>
                    <a:pt x="6110" y="19291"/>
                    <a:pt x="7908" y="20190"/>
                  </a:cubicBezTo>
                  <a:cubicBezTo>
                    <a:pt x="9707" y="21089"/>
                    <a:pt x="10361" y="21007"/>
                    <a:pt x="11321" y="20271"/>
                  </a:cubicBezTo>
                  <a:cubicBezTo>
                    <a:pt x="12302" y="19536"/>
                    <a:pt x="11811" y="19699"/>
                    <a:pt x="13446" y="19454"/>
                  </a:cubicBezTo>
                  <a:cubicBezTo>
                    <a:pt x="15081" y="19209"/>
                    <a:pt x="16143" y="18637"/>
                    <a:pt x="16552" y="17595"/>
                  </a:cubicBezTo>
                  <a:cubicBezTo>
                    <a:pt x="16940" y="16532"/>
                    <a:pt x="16879" y="16777"/>
                    <a:pt x="18330" y="15470"/>
                  </a:cubicBezTo>
                  <a:cubicBezTo>
                    <a:pt x="19801" y="14162"/>
                    <a:pt x="20046" y="12384"/>
                    <a:pt x="19965" y="11076"/>
                  </a:cubicBezTo>
                  <a:close/>
                  <a:moveTo>
                    <a:pt x="12118" y="10851"/>
                  </a:moveTo>
                  <a:cubicBezTo>
                    <a:pt x="11668" y="12507"/>
                    <a:pt x="10238" y="13263"/>
                    <a:pt x="8991" y="12445"/>
                  </a:cubicBezTo>
                  <a:cubicBezTo>
                    <a:pt x="8297" y="11955"/>
                    <a:pt x="7908" y="11137"/>
                    <a:pt x="8011" y="10300"/>
                  </a:cubicBezTo>
                  <a:cubicBezTo>
                    <a:pt x="8051" y="9339"/>
                    <a:pt x="8828" y="8583"/>
                    <a:pt x="9768" y="8563"/>
                  </a:cubicBezTo>
                  <a:cubicBezTo>
                    <a:pt x="10749" y="8501"/>
                    <a:pt x="12588" y="9196"/>
                    <a:pt x="12118" y="1085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1"/>
            <p:cNvSpPr/>
            <p:nvPr/>
          </p:nvSpPr>
          <p:spPr>
            <a:xfrm>
              <a:off x="-1460750" y="4047338"/>
              <a:ext cx="452650" cy="467975"/>
            </a:xfrm>
            <a:custGeom>
              <a:rect b="b" l="l" r="r" t="t"/>
              <a:pathLst>
                <a:path extrusionOk="0" fill="none" h="18719" w="18106">
                  <a:moveTo>
                    <a:pt x="15020" y="9748"/>
                  </a:moveTo>
                  <a:cubicBezTo>
                    <a:pt x="13385" y="10892"/>
                    <a:pt x="10279" y="15633"/>
                    <a:pt x="11015" y="13590"/>
                  </a:cubicBezTo>
                  <a:cubicBezTo>
                    <a:pt x="11750" y="11546"/>
                    <a:pt x="12486" y="10238"/>
                    <a:pt x="10933" y="10974"/>
                  </a:cubicBezTo>
                  <a:cubicBezTo>
                    <a:pt x="9400" y="11710"/>
                    <a:pt x="6867" y="14325"/>
                    <a:pt x="5559" y="14386"/>
                  </a:cubicBezTo>
                  <a:cubicBezTo>
                    <a:pt x="4374" y="14468"/>
                    <a:pt x="6192" y="12282"/>
                    <a:pt x="7132" y="10851"/>
                  </a:cubicBezTo>
                  <a:cubicBezTo>
                    <a:pt x="6683" y="10443"/>
                    <a:pt x="6417" y="9871"/>
                    <a:pt x="6376" y="9257"/>
                  </a:cubicBezTo>
                  <a:cubicBezTo>
                    <a:pt x="5804" y="9176"/>
                    <a:pt x="5232" y="9217"/>
                    <a:pt x="4660" y="9339"/>
                  </a:cubicBezTo>
                  <a:cubicBezTo>
                    <a:pt x="4353" y="9441"/>
                    <a:pt x="5171" y="9196"/>
                    <a:pt x="6397" y="8767"/>
                  </a:cubicBezTo>
                  <a:cubicBezTo>
                    <a:pt x="6499" y="7868"/>
                    <a:pt x="7255" y="7173"/>
                    <a:pt x="8154" y="7153"/>
                  </a:cubicBezTo>
                  <a:cubicBezTo>
                    <a:pt x="8685" y="7132"/>
                    <a:pt x="9217" y="7275"/>
                    <a:pt x="9687" y="7541"/>
                  </a:cubicBezTo>
                  <a:cubicBezTo>
                    <a:pt x="10790" y="7071"/>
                    <a:pt x="11791" y="6601"/>
                    <a:pt x="12302" y="6172"/>
                  </a:cubicBezTo>
                  <a:cubicBezTo>
                    <a:pt x="14019" y="4782"/>
                    <a:pt x="10524" y="4210"/>
                    <a:pt x="8644" y="4537"/>
                  </a:cubicBezTo>
                  <a:cubicBezTo>
                    <a:pt x="6764" y="4864"/>
                    <a:pt x="10524" y="3556"/>
                    <a:pt x="10851" y="2024"/>
                  </a:cubicBezTo>
                  <a:cubicBezTo>
                    <a:pt x="11178" y="471"/>
                    <a:pt x="8808" y="553"/>
                    <a:pt x="5722" y="2269"/>
                  </a:cubicBezTo>
                  <a:cubicBezTo>
                    <a:pt x="2616" y="3986"/>
                    <a:pt x="2780" y="3332"/>
                    <a:pt x="5068" y="1779"/>
                  </a:cubicBezTo>
                  <a:cubicBezTo>
                    <a:pt x="7337" y="246"/>
                    <a:pt x="5886" y="1"/>
                    <a:pt x="4803" y="553"/>
                  </a:cubicBezTo>
                  <a:cubicBezTo>
                    <a:pt x="4803" y="553"/>
                    <a:pt x="164" y="4558"/>
                    <a:pt x="82" y="6254"/>
                  </a:cubicBezTo>
                  <a:cubicBezTo>
                    <a:pt x="1" y="7970"/>
                    <a:pt x="1554" y="7316"/>
                    <a:pt x="3658" y="5293"/>
                  </a:cubicBezTo>
                  <a:cubicBezTo>
                    <a:pt x="5763" y="3250"/>
                    <a:pt x="9932" y="1206"/>
                    <a:pt x="9114" y="2596"/>
                  </a:cubicBezTo>
                  <a:cubicBezTo>
                    <a:pt x="8297" y="3986"/>
                    <a:pt x="3577" y="6417"/>
                    <a:pt x="5273" y="6417"/>
                  </a:cubicBezTo>
                  <a:cubicBezTo>
                    <a:pt x="6989" y="6417"/>
                    <a:pt x="10422" y="4803"/>
                    <a:pt x="11056" y="5375"/>
                  </a:cubicBezTo>
                  <a:cubicBezTo>
                    <a:pt x="11709" y="5947"/>
                    <a:pt x="2432" y="7725"/>
                    <a:pt x="1288" y="10831"/>
                  </a:cubicBezTo>
                  <a:cubicBezTo>
                    <a:pt x="144" y="13916"/>
                    <a:pt x="6581" y="9114"/>
                    <a:pt x="6008" y="10504"/>
                  </a:cubicBezTo>
                  <a:cubicBezTo>
                    <a:pt x="5436" y="11893"/>
                    <a:pt x="675" y="14959"/>
                    <a:pt x="2882" y="16839"/>
                  </a:cubicBezTo>
                  <a:cubicBezTo>
                    <a:pt x="5068" y="18718"/>
                    <a:pt x="9400" y="11546"/>
                    <a:pt x="10116" y="12527"/>
                  </a:cubicBezTo>
                  <a:cubicBezTo>
                    <a:pt x="10851" y="13508"/>
                    <a:pt x="7602" y="17574"/>
                    <a:pt x="9973" y="16430"/>
                  </a:cubicBezTo>
                  <a:cubicBezTo>
                    <a:pt x="12322" y="15286"/>
                    <a:pt x="16389" y="9339"/>
                    <a:pt x="16389" y="10484"/>
                  </a:cubicBezTo>
                  <a:cubicBezTo>
                    <a:pt x="16389" y="11628"/>
                    <a:pt x="9789" y="16369"/>
                    <a:pt x="11178" y="17247"/>
                  </a:cubicBezTo>
                  <a:cubicBezTo>
                    <a:pt x="12568" y="18126"/>
                    <a:pt x="17615" y="11628"/>
                    <a:pt x="17860" y="9911"/>
                  </a:cubicBezTo>
                  <a:cubicBezTo>
                    <a:pt x="18105" y="8215"/>
                    <a:pt x="16634" y="8604"/>
                    <a:pt x="15020" y="974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 name="Google Shape;187;p21"/>
          <p:cNvGrpSpPr/>
          <p:nvPr/>
        </p:nvGrpSpPr>
        <p:grpSpPr>
          <a:xfrm>
            <a:off x="873882" y="1242578"/>
            <a:ext cx="387296" cy="396831"/>
            <a:chOff x="874000" y="1401213"/>
            <a:chExt cx="581875" cy="596200"/>
          </a:xfrm>
        </p:grpSpPr>
        <p:sp>
          <p:nvSpPr>
            <p:cNvPr id="188" name="Google Shape;188;p21"/>
            <p:cNvSpPr/>
            <p:nvPr/>
          </p:nvSpPr>
          <p:spPr>
            <a:xfrm>
              <a:off x="874000" y="1401213"/>
              <a:ext cx="581875" cy="596200"/>
            </a:xfrm>
            <a:custGeom>
              <a:rect b="b" l="l" r="r" t="t"/>
              <a:pathLst>
                <a:path extrusionOk="0" fill="none" h="23848" w="23275">
                  <a:moveTo>
                    <a:pt x="1472" y="15694"/>
                  </a:moveTo>
                  <a:cubicBezTo>
                    <a:pt x="2943" y="18923"/>
                    <a:pt x="7071" y="21395"/>
                    <a:pt x="9073" y="21988"/>
                  </a:cubicBezTo>
                  <a:cubicBezTo>
                    <a:pt x="9073" y="21988"/>
                    <a:pt x="14407" y="23847"/>
                    <a:pt x="18391" y="20762"/>
                  </a:cubicBezTo>
                  <a:cubicBezTo>
                    <a:pt x="22396" y="17676"/>
                    <a:pt x="23275" y="11669"/>
                    <a:pt x="19495" y="5845"/>
                  </a:cubicBezTo>
                  <a:cubicBezTo>
                    <a:pt x="15735" y="1"/>
                    <a:pt x="7663" y="1247"/>
                    <a:pt x="4210" y="4537"/>
                  </a:cubicBezTo>
                  <a:cubicBezTo>
                    <a:pt x="757" y="7827"/>
                    <a:pt x="1" y="12445"/>
                    <a:pt x="1472" y="15694"/>
                  </a:cubicBezTo>
                  <a:close/>
                  <a:moveTo>
                    <a:pt x="12629" y="10320"/>
                  </a:moveTo>
                  <a:cubicBezTo>
                    <a:pt x="13937" y="11444"/>
                    <a:pt x="14018" y="13058"/>
                    <a:pt x="12731" y="13835"/>
                  </a:cubicBezTo>
                  <a:cubicBezTo>
                    <a:pt x="11975" y="14264"/>
                    <a:pt x="11076" y="14243"/>
                    <a:pt x="10361" y="13794"/>
                  </a:cubicBezTo>
                  <a:cubicBezTo>
                    <a:pt x="9523" y="13344"/>
                    <a:pt x="9175" y="12323"/>
                    <a:pt x="9564" y="11444"/>
                  </a:cubicBezTo>
                  <a:cubicBezTo>
                    <a:pt x="9932" y="10545"/>
                    <a:pt x="11341" y="9196"/>
                    <a:pt x="12629" y="10320"/>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1"/>
            <p:cNvSpPr/>
            <p:nvPr/>
          </p:nvSpPr>
          <p:spPr>
            <a:xfrm>
              <a:off x="913850" y="1453838"/>
              <a:ext cx="493500" cy="508825"/>
            </a:xfrm>
            <a:custGeom>
              <a:rect b="b" l="l" r="r" t="t"/>
              <a:pathLst>
                <a:path extrusionOk="0" fill="none" h="20353" w="19740">
                  <a:moveTo>
                    <a:pt x="2820" y="2882"/>
                  </a:moveTo>
                  <a:cubicBezTo>
                    <a:pt x="2309" y="4476"/>
                    <a:pt x="2085" y="4925"/>
                    <a:pt x="1247" y="5722"/>
                  </a:cubicBezTo>
                  <a:cubicBezTo>
                    <a:pt x="430" y="6519"/>
                    <a:pt x="0" y="7827"/>
                    <a:pt x="82" y="8522"/>
                  </a:cubicBezTo>
                  <a:cubicBezTo>
                    <a:pt x="205" y="9339"/>
                    <a:pt x="246" y="10177"/>
                    <a:pt x="205" y="10994"/>
                  </a:cubicBezTo>
                  <a:cubicBezTo>
                    <a:pt x="164" y="12138"/>
                    <a:pt x="675" y="13242"/>
                    <a:pt x="1574" y="13977"/>
                  </a:cubicBezTo>
                  <a:cubicBezTo>
                    <a:pt x="2289" y="14509"/>
                    <a:pt x="2922" y="15163"/>
                    <a:pt x="3413" y="15919"/>
                  </a:cubicBezTo>
                  <a:cubicBezTo>
                    <a:pt x="4149" y="16920"/>
                    <a:pt x="3903" y="17145"/>
                    <a:pt x="4986" y="17676"/>
                  </a:cubicBezTo>
                  <a:cubicBezTo>
                    <a:pt x="6069" y="18228"/>
                    <a:pt x="8113" y="19311"/>
                    <a:pt x="8113" y="19311"/>
                  </a:cubicBezTo>
                  <a:cubicBezTo>
                    <a:pt x="8113" y="19311"/>
                    <a:pt x="10442" y="20353"/>
                    <a:pt x="11505" y="19924"/>
                  </a:cubicBezTo>
                  <a:cubicBezTo>
                    <a:pt x="12547" y="19495"/>
                    <a:pt x="13793" y="17962"/>
                    <a:pt x="14611" y="17635"/>
                  </a:cubicBezTo>
                  <a:cubicBezTo>
                    <a:pt x="15428" y="17288"/>
                    <a:pt x="15796" y="18166"/>
                    <a:pt x="16879" y="16593"/>
                  </a:cubicBezTo>
                  <a:cubicBezTo>
                    <a:pt x="17962" y="14999"/>
                    <a:pt x="18268" y="13794"/>
                    <a:pt x="18922" y="13181"/>
                  </a:cubicBezTo>
                  <a:cubicBezTo>
                    <a:pt x="19576" y="12568"/>
                    <a:pt x="19740" y="10381"/>
                    <a:pt x="18841" y="9441"/>
                  </a:cubicBezTo>
                  <a:cubicBezTo>
                    <a:pt x="17962" y="8501"/>
                    <a:pt x="17512" y="7684"/>
                    <a:pt x="17369" y="6110"/>
                  </a:cubicBezTo>
                  <a:cubicBezTo>
                    <a:pt x="17247" y="4557"/>
                    <a:pt x="16797" y="3617"/>
                    <a:pt x="15142" y="3045"/>
                  </a:cubicBezTo>
                  <a:cubicBezTo>
                    <a:pt x="13487" y="2473"/>
                    <a:pt x="12261" y="1084"/>
                    <a:pt x="11648" y="552"/>
                  </a:cubicBezTo>
                  <a:cubicBezTo>
                    <a:pt x="11014" y="1"/>
                    <a:pt x="9339" y="144"/>
                    <a:pt x="8297" y="695"/>
                  </a:cubicBezTo>
                  <a:cubicBezTo>
                    <a:pt x="7254" y="1247"/>
                    <a:pt x="6294" y="348"/>
                    <a:pt x="5170" y="838"/>
                  </a:cubicBezTo>
                  <a:cubicBezTo>
                    <a:pt x="4823" y="1002"/>
                    <a:pt x="4516" y="1104"/>
                    <a:pt x="4230" y="1206"/>
                  </a:cubicBezTo>
                  <a:cubicBezTo>
                    <a:pt x="3924" y="1370"/>
                    <a:pt x="3638" y="1574"/>
                    <a:pt x="3372" y="1778"/>
                  </a:cubicBezTo>
                  <a:cubicBezTo>
                    <a:pt x="3106" y="2105"/>
                    <a:pt x="2922" y="2473"/>
                    <a:pt x="2820" y="2882"/>
                  </a:cubicBezTo>
                  <a:close/>
                  <a:moveTo>
                    <a:pt x="8092" y="8542"/>
                  </a:moveTo>
                  <a:cubicBezTo>
                    <a:pt x="8787" y="8685"/>
                    <a:pt x="9155" y="7418"/>
                    <a:pt x="10381" y="7398"/>
                  </a:cubicBezTo>
                  <a:cubicBezTo>
                    <a:pt x="11587" y="7377"/>
                    <a:pt x="10892" y="8031"/>
                    <a:pt x="11035" y="8215"/>
                  </a:cubicBezTo>
                  <a:cubicBezTo>
                    <a:pt x="11321" y="8460"/>
                    <a:pt x="11566" y="8746"/>
                    <a:pt x="11750" y="9073"/>
                  </a:cubicBezTo>
                  <a:cubicBezTo>
                    <a:pt x="11954" y="9339"/>
                    <a:pt x="12097" y="9645"/>
                    <a:pt x="12159" y="9972"/>
                  </a:cubicBezTo>
                  <a:cubicBezTo>
                    <a:pt x="12200" y="10606"/>
                    <a:pt x="12240" y="11015"/>
                    <a:pt x="12629" y="11546"/>
                  </a:cubicBezTo>
                  <a:cubicBezTo>
                    <a:pt x="13017" y="12057"/>
                    <a:pt x="12159" y="12098"/>
                    <a:pt x="11403" y="12261"/>
                  </a:cubicBezTo>
                  <a:cubicBezTo>
                    <a:pt x="10647" y="12424"/>
                    <a:pt x="10585" y="12363"/>
                    <a:pt x="10013" y="12792"/>
                  </a:cubicBezTo>
                  <a:cubicBezTo>
                    <a:pt x="9421" y="13242"/>
                    <a:pt x="8562" y="12465"/>
                    <a:pt x="8562" y="12465"/>
                  </a:cubicBezTo>
                  <a:cubicBezTo>
                    <a:pt x="8562" y="12465"/>
                    <a:pt x="8051" y="12281"/>
                    <a:pt x="7561" y="11403"/>
                  </a:cubicBezTo>
                  <a:cubicBezTo>
                    <a:pt x="7071" y="10524"/>
                    <a:pt x="7581" y="10381"/>
                    <a:pt x="7152" y="9666"/>
                  </a:cubicBezTo>
                  <a:cubicBezTo>
                    <a:pt x="6703" y="8951"/>
                    <a:pt x="7398" y="8419"/>
                    <a:pt x="8092" y="8542"/>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1"/>
            <p:cNvSpPr/>
            <p:nvPr/>
          </p:nvSpPr>
          <p:spPr>
            <a:xfrm>
              <a:off x="1104400" y="1532513"/>
              <a:ext cx="34750" cy="34750"/>
            </a:xfrm>
            <a:custGeom>
              <a:rect b="b" l="l" r="r" t="t"/>
              <a:pathLst>
                <a:path extrusionOk="0" fill="none" h="1390" w="1390">
                  <a:moveTo>
                    <a:pt x="1390" y="593"/>
                  </a:moveTo>
                  <a:cubicBezTo>
                    <a:pt x="1390" y="1124"/>
                    <a:pt x="756" y="1390"/>
                    <a:pt x="368" y="1022"/>
                  </a:cubicBezTo>
                  <a:cubicBezTo>
                    <a:pt x="0" y="654"/>
                    <a:pt x="266" y="0"/>
                    <a:pt x="797" y="0"/>
                  </a:cubicBezTo>
                  <a:lnTo>
                    <a:pt x="797" y="0"/>
                  </a:lnTo>
                  <a:cubicBezTo>
                    <a:pt x="1124" y="0"/>
                    <a:pt x="1390" y="266"/>
                    <a:pt x="1390" y="593"/>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1"/>
            <p:cNvSpPr/>
            <p:nvPr/>
          </p:nvSpPr>
          <p:spPr>
            <a:xfrm>
              <a:off x="1028275" y="1577463"/>
              <a:ext cx="12800" cy="12800"/>
            </a:xfrm>
            <a:custGeom>
              <a:rect b="b" l="l" r="r" t="t"/>
              <a:pathLst>
                <a:path extrusionOk="0" fill="none" h="512" w="512">
                  <a:moveTo>
                    <a:pt x="511" y="246"/>
                  </a:moveTo>
                  <a:cubicBezTo>
                    <a:pt x="511" y="389"/>
                    <a:pt x="409" y="511"/>
                    <a:pt x="266" y="511"/>
                  </a:cubicBezTo>
                  <a:cubicBezTo>
                    <a:pt x="123" y="511"/>
                    <a:pt x="1" y="389"/>
                    <a:pt x="1" y="246"/>
                  </a:cubicBezTo>
                  <a:cubicBezTo>
                    <a:pt x="1" y="103"/>
                    <a:pt x="123" y="1"/>
                    <a:pt x="266" y="1"/>
                  </a:cubicBezTo>
                  <a:cubicBezTo>
                    <a:pt x="409" y="1"/>
                    <a:pt x="511" y="103"/>
                    <a:pt x="511" y="24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1"/>
            <p:cNvSpPr/>
            <p:nvPr/>
          </p:nvSpPr>
          <p:spPr>
            <a:xfrm>
              <a:off x="1059450" y="1500338"/>
              <a:ext cx="22500" cy="22500"/>
            </a:xfrm>
            <a:custGeom>
              <a:rect b="b" l="l" r="r" t="t"/>
              <a:pathLst>
                <a:path extrusionOk="0" fill="none" h="900" w="900">
                  <a:moveTo>
                    <a:pt x="899" y="388"/>
                  </a:moveTo>
                  <a:cubicBezTo>
                    <a:pt x="899" y="736"/>
                    <a:pt x="470" y="899"/>
                    <a:pt x="225" y="654"/>
                  </a:cubicBezTo>
                  <a:cubicBezTo>
                    <a:pt x="0" y="429"/>
                    <a:pt x="164" y="0"/>
                    <a:pt x="511" y="0"/>
                  </a:cubicBezTo>
                  <a:cubicBezTo>
                    <a:pt x="715" y="0"/>
                    <a:pt x="899" y="184"/>
                    <a:pt x="899" y="38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1"/>
            <p:cNvSpPr/>
            <p:nvPr/>
          </p:nvSpPr>
          <p:spPr>
            <a:xfrm>
              <a:off x="992000" y="1641313"/>
              <a:ext cx="34250" cy="33750"/>
            </a:xfrm>
            <a:custGeom>
              <a:rect b="b" l="l" r="r" t="t"/>
              <a:pathLst>
                <a:path extrusionOk="0" fill="none" h="1350" w="1370">
                  <a:moveTo>
                    <a:pt x="1370" y="675"/>
                  </a:moveTo>
                  <a:cubicBezTo>
                    <a:pt x="1370" y="1063"/>
                    <a:pt x="1063" y="1350"/>
                    <a:pt x="696" y="1350"/>
                  </a:cubicBezTo>
                  <a:cubicBezTo>
                    <a:pt x="307" y="1350"/>
                    <a:pt x="1" y="1063"/>
                    <a:pt x="1" y="675"/>
                  </a:cubicBezTo>
                  <a:cubicBezTo>
                    <a:pt x="1" y="307"/>
                    <a:pt x="307" y="1"/>
                    <a:pt x="696" y="1"/>
                  </a:cubicBezTo>
                  <a:cubicBezTo>
                    <a:pt x="1063" y="1"/>
                    <a:pt x="1370" y="307"/>
                    <a:pt x="1370" y="675"/>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1"/>
            <p:cNvSpPr/>
            <p:nvPr/>
          </p:nvSpPr>
          <p:spPr>
            <a:xfrm>
              <a:off x="1196850" y="1592288"/>
              <a:ext cx="27625" cy="27600"/>
            </a:xfrm>
            <a:custGeom>
              <a:rect b="b" l="l" r="r" t="t"/>
              <a:pathLst>
                <a:path extrusionOk="0" fill="none" h="1104" w="1105">
                  <a:moveTo>
                    <a:pt x="1104" y="470"/>
                  </a:moveTo>
                  <a:cubicBezTo>
                    <a:pt x="1104" y="879"/>
                    <a:pt x="593" y="1104"/>
                    <a:pt x="307" y="797"/>
                  </a:cubicBezTo>
                  <a:cubicBezTo>
                    <a:pt x="1" y="511"/>
                    <a:pt x="226" y="0"/>
                    <a:pt x="634" y="0"/>
                  </a:cubicBezTo>
                  <a:lnTo>
                    <a:pt x="634" y="0"/>
                  </a:lnTo>
                  <a:cubicBezTo>
                    <a:pt x="900" y="0"/>
                    <a:pt x="1104" y="205"/>
                    <a:pt x="1104" y="470"/>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1"/>
            <p:cNvSpPr/>
            <p:nvPr/>
          </p:nvSpPr>
          <p:spPr>
            <a:xfrm>
              <a:off x="1208600" y="1523838"/>
              <a:ext cx="22500" cy="22500"/>
            </a:xfrm>
            <a:custGeom>
              <a:rect b="b" l="l" r="r" t="t"/>
              <a:pathLst>
                <a:path extrusionOk="0" fill="none" h="900" w="900">
                  <a:moveTo>
                    <a:pt x="900" y="388"/>
                  </a:moveTo>
                  <a:cubicBezTo>
                    <a:pt x="900" y="736"/>
                    <a:pt x="471" y="899"/>
                    <a:pt x="226" y="674"/>
                  </a:cubicBezTo>
                  <a:cubicBezTo>
                    <a:pt x="1" y="429"/>
                    <a:pt x="164" y="0"/>
                    <a:pt x="512" y="0"/>
                  </a:cubicBezTo>
                  <a:lnTo>
                    <a:pt x="512" y="0"/>
                  </a:lnTo>
                  <a:cubicBezTo>
                    <a:pt x="716" y="0"/>
                    <a:pt x="900" y="184"/>
                    <a:pt x="900" y="38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1"/>
            <p:cNvSpPr/>
            <p:nvPr/>
          </p:nvSpPr>
          <p:spPr>
            <a:xfrm>
              <a:off x="1277575" y="1600463"/>
              <a:ext cx="32200" cy="32700"/>
            </a:xfrm>
            <a:custGeom>
              <a:rect b="b" l="l" r="r" t="t"/>
              <a:pathLst>
                <a:path extrusionOk="0" fill="none" h="1308" w="1288">
                  <a:moveTo>
                    <a:pt x="1288" y="572"/>
                  </a:moveTo>
                  <a:cubicBezTo>
                    <a:pt x="1288" y="1063"/>
                    <a:pt x="695" y="1308"/>
                    <a:pt x="348" y="961"/>
                  </a:cubicBezTo>
                  <a:cubicBezTo>
                    <a:pt x="0" y="613"/>
                    <a:pt x="246" y="0"/>
                    <a:pt x="736" y="0"/>
                  </a:cubicBezTo>
                  <a:cubicBezTo>
                    <a:pt x="1043" y="0"/>
                    <a:pt x="1288" y="266"/>
                    <a:pt x="1288" y="572"/>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1"/>
            <p:cNvSpPr/>
            <p:nvPr/>
          </p:nvSpPr>
          <p:spPr>
            <a:xfrm>
              <a:off x="1299550" y="1719988"/>
              <a:ext cx="27100" cy="27625"/>
            </a:xfrm>
            <a:custGeom>
              <a:rect b="b" l="l" r="r" t="t"/>
              <a:pathLst>
                <a:path extrusionOk="0" fill="none" h="1105" w="1084">
                  <a:moveTo>
                    <a:pt x="1083" y="471"/>
                  </a:moveTo>
                  <a:cubicBezTo>
                    <a:pt x="1083" y="900"/>
                    <a:pt x="593" y="1104"/>
                    <a:pt x="286" y="798"/>
                  </a:cubicBezTo>
                  <a:cubicBezTo>
                    <a:pt x="0" y="512"/>
                    <a:pt x="204" y="1"/>
                    <a:pt x="613" y="1"/>
                  </a:cubicBezTo>
                  <a:lnTo>
                    <a:pt x="613" y="1"/>
                  </a:lnTo>
                  <a:cubicBezTo>
                    <a:pt x="879" y="1"/>
                    <a:pt x="1083" y="205"/>
                    <a:pt x="1083" y="47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1"/>
            <p:cNvSpPr/>
            <p:nvPr/>
          </p:nvSpPr>
          <p:spPr>
            <a:xfrm>
              <a:off x="1224450" y="1839538"/>
              <a:ext cx="30150" cy="29650"/>
            </a:xfrm>
            <a:custGeom>
              <a:rect b="b" l="l" r="r" t="t"/>
              <a:pathLst>
                <a:path extrusionOk="0" fill="none" h="1186" w="1206">
                  <a:moveTo>
                    <a:pt x="1206" y="511"/>
                  </a:moveTo>
                  <a:cubicBezTo>
                    <a:pt x="1206" y="961"/>
                    <a:pt x="654" y="1185"/>
                    <a:pt x="327" y="879"/>
                  </a:cubicBezTo>
                  <a:cubicBezTo>
                    <a:pt x="0" y="552"/>
                    <a:pt x="225" y="0"/>
                    <a:pt x="695" y="0"/>
                  </a:cubicBezTo>
                  <a:cubicBezTo>
                    <a:pt x="961" y="0"/>
                    <a:pt x="1206" y="225"/>
                    <a:pt x="1206" y="51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1"/>
            <p:cNvSpPr/>
            <p:nvPr/>
          </p:nvSpPr>
          <p:spPr>
            <a:xfrm>
              <a:off x="1079375" y="1852313"/>
              <a:ext cx="44975" cy="44975"/>
            </a:xfrm>
            <a:custGeom>
              <a:rect b="b" l="l" r="r" t="t"/>
              <a:pathLst>
                <a:path extrusionOk="0" fill="none" h="1799" w="1799">
                  <a:moveTo>
                    <a:pt x="1798" y="756"/>
                  </a:moveTo>
                  <a:cubicBezTo>
                    <a:pt x="1798" y="1451"/>
                    <a:pt x="981" y="1798"/>
                    <a:pt x="490" y="1308"/>
                  </a:cubicBezTo>
                  <a:cubicBezTo>
                    <a:pt x="0" y="817"/>
                    <a:pt x="347" y="0"/>
                    <a:pt x="1042" y="0"/>
                  </a:cubicBezTo>
                  <a:cubicBezTo>
                    <a:pt x="1451" y="0"/>
                    <a:pt x="1798" y="347"/>
                    <a:pt x="1798" y="75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1"/>
            <p:cNvSpPr/>
            <p:nvPr/>
          </p:nvSpPr>
          <p:spPr>
            <a:xfrm>
              <a:off x="1020625" y="1745538"/>
              <a:ext cx="22500" cy="22500"/>
            </a:xfrm>
            <a:custGeom>
              <a:rect b="b" l="l" r="r" t="t"/>
              <a:pathLst>
                <a:path extrusionOk="0" fill="none" h="900" w="900">
                  <a:moveTo>
                    <a:pt x="899" y="389"/>
                  </a:moveTo>
                  <a:cubicBezTo>
                    <a:pt x="899" y="716"/>
                    <a:pt x="491" y="900"/>
                    <a:pt x="245" y="654"/>
                  </a:cubicBezTo>
                  <a:cubicBezTo>
                    <a:pt x="0" y="409"/>
                    <a:pt x="164" y="0"/>
                    <a:pt x="511" y="0"/>
                  </a:cubicBezTo>
                  <a:cubicBezTo>
                    <a:pt x="715" y="0"/>
                    <a:pt x="899" y="164"/>
                    <a:pt x="899" y="389"/>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1"/>
            <p:cNvSpPr/>
            <p:nvPr/>
          </p:nvSpPr>
          <p:spPr>
            <a:xfrm>
              <a:off x="1117175" y="1794588"/>
              <a:ext cx="19950" cy="19925"/>
            </a:xfrm>
            <a:custGeom>
              <a:rect b="b" l="l" r="r" t="t"/>
              <a:pathLst>
                <a:path extrusionOk="0" fill="none" h="797" w="798">
                  <a:moveTo>
                    <a:pt x="797" y="347"/>
                  </a:moveTo>
                  <a:cubicBezTo>
                    <a:pt x="797" y="654"/>
                    <a:pt x="429" y="797"/>
                    <a:pt x="205" y="593"/>
                  </a:cubicBezTo>
                  <a:cubicBezTo>
                    <a:pt x="0" y="368"/>
                    <a:pt x="143" y="0"/>
                    <a:pt x="450" y="0"/>
                  </a:cubicBezTo>
                  <a:lnTo>
                    <a:pt x="450" y="0"/>
                  </a:lnTo>
                  <a:cubicBezTo>
                    <a:pt x="634" y="0"/>
                    <a:pt x="797" y="164"/>
                    <a:pt x="797" y="347"/>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1"/>
            <p:cNvSpPr/>
            <p:nvPr/>
          </p:nvSpPr>
          <p:spPr>
            <a:xfrm>
              <a:off x="951150" y="1702613"/>
              <a:ext cx="17375" cy="17925"/>
            </a:xfrm>
            <a:custGeom>
              <a:rect b="b" l="l" r="r" t="t"/>
              <a:pathLst>
                <a:path extrusionOk="0" fill="none" h="717" w="695">
                  <a:moveTo>
                    <a:pt x="695" y="307"/>
                  </a:moveTo>
                  <a:cubicBezTo>
                    <a:pt x="695" y="573"/>
                    <a:pt x="388" y="716"/>
                    <a:pt x="184" y="512"/>
                  </a:cubicBezTo>
                  <a:cubicBezTo>
                    <a:pt x="0" y="328"/>
                    <a:pt x="143" y="1"/>
                    <a:pt x="409" y="1"/>
                  </a:cubicBezTo>
                  <a:cubicBezTo>
                    <a:pt x="572" y="1"/>
                    <a:pt x="695" y="144"/>
                    <a:pt x="695" y="307"/>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1"/>
            <p:cNvSpPr/>
            <p:nvPr/>
          </p:nvSpPr>
          <p:spPr>
            <a:xfrm>
              <a:off x="1013475" y="1511063"/>
              <a:ext cx="14825" cy="14825"/>
            </a:xfrm>
            <a:custGeom>
              <a:rect b="b" l="l" r="r" t="t"/>
              <a:pathLst>
                <a:path extrusionOk="0" fill="none" h="593" w="593">
                  <a:moveTo>
                    <a:pt x="593" y="266"/>
                  </a:moveTo>
                  <a:cubicBezTo>
                    <a:pt x="593" y="491"/>
                    <a:pt x="327" y="593"/>
                    <a:pt x="164" y="450"/>
                  </a:cubicBezTo>
                  <a:cubicBezTo>
                    <a:pt x="0" y="286"/>
                    <a:pt x="123" y="0"/>
                    <a:pt x="347" y="0"/>
                  </a:cubicBezTo>
                  <a:cubicBezTo>
                    <a:pt x="490" y="0"/>
                    <a:pt x="593" y="123"/>
                    <a:pt x="593" y="26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1"/>
            <p:cNvSpPr/>
            <p:nvPr/>
          </p:nvSpPr>
          <p:spPr>
            <a:xfrm>
              <a:off x="1096725" y="1598413"/>
              <a:ext cx="10750" cy="10750"/>
            </a:xfrm>
            <a:custGeom>
              <a:rect b="b" l="l" r="r" t="t"/>
              <a:pathLst>
                <a:path extrusionOk="0" fill="none" h="430" w="430">
                  <a:moveTo>
                    <a:pt x="430" y="225"/>
                  </a:moveTo>
                  <a:cubicBezTo>
                    <a:pt x="430" y="348"/>
                    <a:pt x="328" y="430"/>
                    <a:pt x="205" y="430"/>
                  </a:cubicBezTo>
                  <a:cubicBezTo>
                    <a:pt x="83" y="430"/>
                    <a:pt x="1" y="327"/>
                    <a:pt x="1" y="225"/>
                  </a:cubicBezTo>
                  <a:cubicBezTo>
                    <a:pt x="1" y="103"/>
                    <a:pt x="83" y="0"/>
                    <a:pt x="205" y="0"/>
                  </a:cubicBezTo>
                  <a:cubicBezTo>
                    <a:pt x="328" y="0"/>
                    <a:pt x="409" y="103"/>
                    <a:pt x="430" y="225"/>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1"/>
            <p:cNvSpPr/>
            <p:nvPr/>
          </p:nvSpPr>
          <p:spPr>
            <a:xfrm>
              <a:off x="1245400" y="1670963"/>
              <a:ext cx="17375" cy="17375"/>
            </a:xfrm>
            <a:custGeom>
              <a:rect b="b" l="l" r="r" t="t"/>
              <a:pathLst>
                <a:path extrusionOk="0" fill="none" h="695" w="695">
                  <a:moveTo>
                    <a:pt x="695" y="307"/>
                  </a:moveTo>
                  <a:cubicBezTo>
                    <a:pt x="695" y="572"/>
                    <a:pt x="368" y="695"/>
                    <a:pt x="184" y="511"/>
                  </a:cubicBezTo>
                  <a:cubicBezTo>
                    <a:pt x="0" y="327"/>
                    <a:pt x="123" y="0"/>
                    <a:pt x="409" y="0"/>
                  </a:cubicBezTo>
                  <a:lnTo>
                    <a:pt x="409" y="0"/>
                  </a:lnTo>
                  <a:cubicBezTo>
                    <a:pt x="572" y="0"/>
                    <a:pt x="695" y="123"/>
                    <a:pt x="695" y="28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1"/>
            <p:cNvSpPr/>
            <p:nvPr/>
          </p:nvSpPr>
          <p:spPr>
            <a:xfrm>
              <a:off x="1303125" y="1786413"/>
              <a:ext cx="30150" cy="29650"/>
            </a:xfrm>
            <a:custGeom>
              <a:rect b="b" l="l" r="r" t="t"/>
              <a:pathLst>
                <a:path extrusionOk="0" fill="none" h="1186" w="1206">
                  <a:moveTo>
                    <a:pt x="1206" y="511"/>
                  </a:moveTo>
                  <a:cubicBezTo>
                    <a:pt x="1206" y="961"/>
                    <a:pt x="654" y="1185"/>
                    <a:pt x="327" y="858"/>
                  </a:cubicBezTo>
                  <a:cubicBezTo>
                    <a:pt x="0" y="531"/>
                    <a:pt x="245" y="0"/>
                    <a:pt x="695" y="0"/>
                  </a:cubicBezTo>
                  <a:cubicBezTo>
                    <a:pt x="981" y="0"/>
                    <a:pt x="1206" y="225"/>
                    <a:pt x="1206" y="51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1"/>
            <p:cNvSpPr/>
            <p:nvPr/>
          </p:nvSpPr>
          <p:spPr>
            <a:xfrm>
              <a:off x="1055875" y="1681688"/>
              <a:ext cx="23525" cy="23525"/>
            </a:xfrm>
            <a:custGeom>
              <a:rect b="b" l="l" r="r" t="t"/>
              <a:pathLst>
                <a:path extrusionOk="0" fill="none" h="941" w="941">
                  <a:moveTo>
                    <a:pt x="940" y="470"/>
                  </a:moveTo>
                  <a:cubicBezTo>
                    <a:pt x="940" y="736"/>
                    <a:pt x="736" y="940"/>
                    <a:pt x="470" y="940"/>
                  </a:cubicBezTo>
                  <a:cubicBezTo>
                    <a:pt x="225" y="940"/>
                    <a:pt x="0" y="736"/>
                    <a:pt x="0" y="470"/>
                  </a:cubicBezTo>
                  <a:cubicBezTo>
                    <a:pt x="0" y="204"/>
                    <a:pt x="225" y="0"/>
                    <a:pt x="470" y="0"/>
                  </a:cubicBezTo>
                  <a:cubicBezTo>
                    <a:pt x="736" y="0"/>
                    <a:pt x="940" y="204"/>
                    <a:pt x="940" y="470"/>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1"/>
            <p:cNvSpPr/>
            <p:nvPr/>
          </p:nvSpPr>
          <p:spPr>
            <a:xfrm>
              <a:off x="1006300" y="1790488"/>
              <a:ext cx="19950" cy="19950"/>
            </a:xfrm>
            <a:custGeom>
              <a:rect b="b" l="l" r="r" t="t"/>
              <a:pathLst>
                <a:path extrusionOk="0" fill="none" h="798" w="798">
                  <a:moveTo>
                    <a:pt x="798" y="348"/>
                  </a:moveTo>
                  <a:cubicBezTo>
                    <a:pt x="798" y="634"/>
                    <a:pt x="430" y="798"/>
                    <a:pt x="205" y="593"/>
                  </a:cubicBezTo>
                  <a:cubicBezTo>
                    <a:pt x="1" y="368"/>
                    <a:pt x="144" y="1"/>
                    <a:pt x="451" y="1"/>
                  </a:cubicBezTo>
                  <a:lnTo>
                    <a:pt x="451" y="1"/>
                  </a:lnTo>
                  <a:cubicBezTo>
                    <a:pt x="634" y="1"/>
                    <a:pt x="798" y="144"/>
                    <a:pt x="798" y="34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1"/>
            <p:cNvSpPr/>
            <p:nvPr/>
          </p:nvSpPr>
          <p:spPr>
            <a:xfrm>
              <a:off x="954200" y="1628563"/>
              <a:ext cx="25050" cy="25050"/>
            </a:xfrm>
            <a:custGeom>
              <a:rect b="b" l="l" r="r" t="t"/>
              <a:pathLst>
                <a:path extrusionOk="0" fill="none" h="1002" w="1002">
                  <a:moveTo>
                    <a:pt x="1002" y="429"/>
                  </a:moveTo>
                  <a:cubicBezTo>
                    <a:pt x="1002" y="797"/>
                    <a:pt x="532" y="1001"/>
                    <a:pt x="266" y="715"/>
                  </a:cubicBezTo>
                  <a:cubicBezTo>
                    <a:pt x="1" y="450"/>
                    <a:pt x="185" y="0"/>
                    <a:pt x="573" y="0"/>
                  </a:cubicBezTo>
                  <a:cubicBezTo>
                    <a:pt x="818" y="0"/>
                    <a:pt x="1002" y="184"/>
                    <a:pt x="1002" y="429"/>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1"/>
            <p:cNvSpPr/>
            <p:nvPr/>
          </p:nvSpPr>
          <p:spPr>
            <a:xfrm>
              <a:off x="1156500" y="1496238"/>
              <a:ext cx="14850" cy="14850"/>
            </a:xfrm>
            <a:custGeom>
              <a:rect b="b" l="l" r="r" t="t"/>
              <a:pathLst>
                <a:path extrusionOk="0" fill="none" h="594" w="594">
                  <a:moveTo>
                    <a:pt x="593" y="266"/>
                  </a:moveTo>
                  <a:cubicBezTo>
                    <a:pt x="593" y="491"/>
                    <a:pt x="307" y="593"/>
                    <a:pt x="144" y="430"/>
                  </a:cubicBezTo>
                  <a:cubicBezTo>
                    <a:pt x="1" y="266"/>
                    <a:pt x="103" y="1"/>
                    <a:pt x="328" y="1"/>
                  </a:cubicBezTo>
                  <a:cubicBezTo>
                    <a:pt x="471" y="1"/>
                    <a:pt x="593" y="123"/>
                    <a:pt x="593" y="26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 name="Google Shape;211;p21"/>
          <p:cNvSpPr/>
          <p:nvPr/>
        </p:nvSpPr>
        <p:spPr>
          <a:xfrm>
            <a:off x="1501192" y="141219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1"/>
          <p:cNvSpPr/>
          <p:nvPr/>
        </p:nvSpPr>
        <p:spPr>
          <a:xfrm>
            <a:off x="2600868" y="691897"/>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 name="Google Shape;213;p21"/>
          <p:cNvGrpSpPr/>
          <p:nvPr/>
        </p:nvGrpSpPr>
        <p:grpSpPr>
          <a:xfrm>
            <a:off x="6592055" y="4001105"/>
            <a:ext cx="528916" cy="535303"/>
            <a:chOff x="-1988450" y="2592438"/>
            <a:chExt cx="550725" cy="557375"/>
          </a:xfrm>
        </p:grpSpPr>
        <p:sp>
          <p:nvSpPr>
            <p:cNvPr id="214" name="Google Shape;214;p21"/>
            <p:cNvSpPr/>
            <p:nvPr/>
          </p:nvSpPr>
          <p:spPr>
            <a:xfrm>
              <a:off x="-1988450" y="2592438"/>
              <a:ext cx="550725" cy="557375"/>
            </a:xfrm>
            <a:custGeom>
              <a:rect b="b" l="l" r="r" t="t"/>
              <a:pathLst>
                <a:path extrusionOk="0" fill="none" h="22295" w="22029">
                  <a:moveTo>
                    <a:pt x="15837" y="1145"/>
                  </a:moveTo>
                  <a:cubicBezTo>
                    <a:pt x="12486" y="1"/>
                    <a:pt x="7847" y="1288"/>
                    <a:pt x="6049" y="2310"/>
                  </a:cubicBezTo>
                  <a:cubicBezTo>
                    <a:pt x="6049" y="2310"/>
                    <a:pt x="1022" y="4884"/>
                    <a:pt x="511" y="9911"/>
                  </a:cubicBezTo>
                  <a:cubicBezTo>
                    <a:pt x="0" y="14938"/>
                    <a:pt x="3740" y="19699"/>
                    <a:pt x="10565" y="21007"/>
                  </a:cubicBezTo>
                  <a:cubicBezTo>
                    <a:pt x="17390" y="22294"/>
                    <a:pt x="22028" y="15592"/>
                    <a:pt x="22028" y="10810"/>
                  </a:cubicBezTo>
                  <a:cubicBezTo>
                    <a:pt x="22028" y="6049"/>
                    <a:pt x="19188" y="2310"/>
                    <a:pt x="15837" y="1145"/>
                  </a:cubicBezTo>
                  <a:close/>
                  <a:moveTo>
                    <a:pt x="12036" y="12935"/>
                  </a:moveTo>
                  <a:cubicBezTo>
                    <a:pt x="10320" y="13099"/>
                    <a:pt x="9094" y="12036"/>
                    <a:pt x="9420" y="10565"/>
                  </a:cubicBezTo>
                  <a:cubicBezTo>
                    <a:pt x="9625" y="9748"/>
                    <a:pt x="10258" y="9094"/>
                    <a:pt x="11076" y="8890"/>
                  </a:cubicBezTo>
                  <a:cubicBezTo>
                    <a:pt x="11975" y="8583"/>
                    <a:pt x="12956" y="9033"/>
                    <a:pt x="13344" y="9911"/>
                  </a:cubicBezTo>
                  <a:cubicBezTo>
                    <a:pt x="13752" y="10810"/>
                    <a:pt x="13752" y="12772"/>
                    <a:pt x="12036" y="12935"/>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1"/>
            <p:cNvSpPr/>
            <p:nvPr/>
          </p:nvSpPr>
          <p:spPr>
            <a:xfrm>
              <a:off x="-1950150" y="2632288"/>
              <a:ext cx="510875" cy="466950"/>
            </a:xfrm>
            <a:custGeom>
              <a:rect b="b" l="l" r="r" t="t"/>
              <a:pathLst>
                <a:path extrusionOk="0" fill="none" h="18678" w="20435">
                  <a:moveTo>
                    <a:pt x="20026" y="9053"/>
                  </a:moveTo>
                  <a:cubicBezTo>
                    <a:pt x="19209" y="7582"/>
                    <a:pt x="19045" y="7091"/>
                    <a:pt x="19045" y="5947"/>
                  </a:cubicBezTo>
                  <a:cubicBezTo>
                    <a:pt x="19045" y="4803"/>
                    <a:pt x="18392" y="3597"/>
                    <a:pt x="17840" y="3188"/>
                  </a:cubicBezTo>
                  <a:cubicBezTo>
                    <a:pt x="17145" y="2698"/>
                    <a:pt x="16532" y="2167"/>
                    <a:pt x="15960" y="1554"/>
                  </a:cubicBezTo>
                  <a:cubicBezTo>
                    <a:pt x="15143" y="736"/>
                    <a:pt x="13998" y="348"/>
                    <a:pt x="12854" y="491"/>
                  </a:cubicBezTo>
                  <a:cubicBezTo>
                    <a:pt x="11975" y="654"/>
                    <a:pt x="11056" y="654"/>
                    <a:pt x="10177" y="491"/>
                  </a:cubicBezTo>
                  <a:cubicBezTo>
                    <a:pt x="8951" y="328"/>
                    <a:pt x="8951" y="1"/>
                    <a:pt x="7807" y="409"/>
                  </a:cubicBezTo>
                  <a:cubicBezTo>
                    <a:pt x="6662" y="818"/>
                    <a:pt x="4476" y="1554"/>
                    <a:pt x="4476" y="1554"/>
                  </a:cubicBezTo>
                  <a:cubicBezTo>
                    <a:pt x="4476" y="1554"/>
                    <a:pt x="2106" y="2534"/>
                    <a:pt x="1697" y="3597"/>
                  </a:cubicBezTo>
                  <a:cubicBezTo>
                    <a:pt x="1288" y="4660"/>
                    <a:pt x="1533" y="6621"/>
                    <a:pt x="1207" y="7439"/>
                  </a:cubicBezTo>
                  <a:cubicBezTo>
                    <a:pt x="900" y="8256"/>
                    <a:pt x="1" y="7929"/>
                    <a:pt x="410" y="9789"/>
                  </a:cubicBezTo>
                  <a:cubicBezTo>
                    <a:pt x="818" y="11668"/>
                    <a:pt x="1452" y="12731"/>
                    <a:pt x="1452" y="13630"/>
                  </a:cubicBezTo>
                  <a:cubicBezTo>
                    <a:pt x="1452" y="14529"/>
                    <a:pt x="2923" y="16143"/>
                    <a:pt x="4231" y="16143"/>
                  </a:cubicBezTo>
                  <a:cubicBezTo>
                    <a:pt x="5539" y="16143"/>
                    <a:pt x="6438" y="16409"/>
                    <a:pt x="7643" y="17370"/>
                  </a:cubicBezTo>
                  <a:cubicBezTo>
                    <a:pt x="8869" y="18330"/>
                    <a:pt x="9850" y="18677"/>
                    <a:pt x="11403" y="17860"/>
                  </a:cubicBezTo>
                  <a:cubicBezTo>
                    <a:pt x="12936" y="17043"/>
                    <a:pt x="14816" y="17124"/>
                    <a:pt x="15633" y="17043"/>
                  </a:cubicBezTo>
                  <a:cubicBezTo>
                    <a:pt x="16450" y="16961"/>
                    <a:pt x="17513" y="15653"/>
                    <a:pt x="17840" y="14529"/>
                  </a:cubicBezTo>
                  <a:cubicBezTo>
                    <a:pt x="18167" y="13385"/>
                    <a:pt x="19454" y="13303"/>
                    <a:pt x="19883" y="12159"/>
                  </a:cubicBezTo>
                  <a:cubicBezTo>
                    <a:pt x="20006" y="11791"/>
                    <a:pt x="20149" y="11485"/>
                    <a:pt x="20272" y="11219"/>
                  </a:cubicBezTo>
                  <a:cubicBezTo>
                    <a:pt x="20353" y="10872"/>
                    <a:pt x="20394" y="10545"/>
                    <a:pt x="20435" y="10218"/>
                  </a:cubicBezTo>
                  <a:cubicBezTo>
                    <a:pt x="20394" y="9789"/>
                    <a:pt x="20251" y="9400"/>
                    <a:pt x="20026" y="9053"/>
                  </a:cubicBezTo>
                  <a:close/>
                  <a:moveTo>
                    <a:pt x="12282" y="8971"/>
                  </a:moveTo>
                  <a:cubicBezTo>
                    <a:pt x="11710" y="9380"/>
                    <a:pt x="12364" y="10524"/>
                    <a:pt x="11567" y="11423"/>
                  </a:cubicBezTo>
                  <a:cubicBezTo>
                    <a:pt x="10749" y="12302"/>
                    <a:pt x="10749" y="11341"/>
                    <a:pt x="10504" y="11341"/>
                  </a:cubicBezTo>
                  <a:cubicBezTo>
                    <a:pt x="10136" y="11362"/>
                    <a:pt x="9748" y="11341"/>
                    <a:pt x="9401" y="11260"/>
                  </a:cubicBezTo>
                  <a:cubicBezTo>
                    <a:pt x="9053" y="11219"/>
                    <a:pt x="8747" y="11117"/>
                    <a:pt x="8461" y="10933"/>
                  </a:cubicBezTo>
                  <a:cubicBezTo>
                    <a:pt x="7970" y="10524"/>
                    <a:pt x="7643" y="10279"/>
                    <a:pt x="6989" y="10197"/>
                  </a:cubicBezTo>
                  <a:cubicBezTo>
                    <a:pt x="6356" y="10115"/>
                    <a:pt x="6908" y="9462"/>
                    <a:pt x="7337" y="8828"/>
                  </a:cubicBezTo>
                  <a:cubicBezTo>
                    <a:pt x="7745" y="8174"/>
                    <a:pt x="7827" y="8174"/>
                    <a:pt x="7909" y="7439"/>
                  </a:cubicBezTo>
                  <a:cubicBezTo>
                    <a:pt x="7991" y="6703"/>
                    <a:pt x="9115" y="6601"/>
                    <a:pt x="9115" y="6601"/>
                  </a:cubicBezTo>
                  <a:cubicBezTo>
                    <a:pt x="9115" y="6601"/>
                    <a:pt x="9605" y="6356"/>
                    <a:pt x="10586" y="6601"/>
                  </a:cubicBezTo>
                  <a:cubicBezTo>
                    <a:pt x="11567" y="6866"/>
                    <a:pt x="11321" y="7336"/>
                    <a:pt x="12139" y="7500"/>
                  </a:cubicBezTo>
                  <a:cubicBezTo>
                    <a:pt x="12956" y="7663"/>
                    <a:pt x="12854" y="8562"/>
                    <a:pt x="12282" y="897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1"/>
            <p:cNvSpPr/>
            <p:nvPr/>
          </p:nvSpPr>
          <p:spPr>
            <a:xfrm>
              <a:off x="-1914375" y="2882088"/>
              <a:ext cx="163500" cy="122650"/>
            </a:xfrm>
            <a:custGeom>
              <a:rect b="b" l="l" r="r" t="t"/>
              <a:pathLst>
                <a:path extrusionOk="0" fill="none" h="4906" w="6540">
                  <a:moveTo>
                    <a:pt x="6539" y="553"/>
                  </a:moveTo>
                  <a:cubicBezTo>
                    <a:pt x="6253" y="348"/>
                    <a:pt x="5926" y="226"/>
                    <a:pt x="5558" y="205"/>
                  </a:cubicBezTo>
                  <a:cubicBezTo>
                    <a:pt x="5374" y="185"/>
                    <a:pt x="5293" y="103"/>
                    <a:pt x="5272" y="1"/>
                  </a:cubicBezTo>
                  <a:lnTo>
                    <a:pt x="3821" y="880"/>
                  </a:lnTo>
                  <a:cubicBezTo>
                    <a:pt x="2493" y="1636"/>
                    <a:pt x="1226" y="2473"/>
                    <a:pt x="0" y="3372"/>
                  </a:cubicBezTo>
                  <a:cubicBezTo>
                    <a:pt x="21" y="3454"/>
                    <a:pt x="21" y="3536"/>
                    <a:pt x="21" y="3618"/>
                  </a:cubicBezTo>
                  <a:cubicBezTo>
                    <a:pt x="82" y="4108"/>
                    <a:pt x="286" y="4537"/>
                    <a:pt x="634" y="4905"/>
                  </a:cubicBezTo>
                  <a:cubicBezTo>
                    <a:pt x="859" y="4721"/>
                    <a:pt x="1124" y="4517"/>
                    <a:pt x="1410" y="4312"/>
                  </a:cubicBezTo>
                  <a:cubicBezTo>
                    <a:pt x="2391" y="3638"/>
                    <a:pt x="4455" y="2065"/>
                    <a:pt x="6539" y="553"/>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1"/>
            <p:cNvSpPr/>
            <p:nvPr/>
          </p:nvSpPr>
          <p:spPr>
            <a:xfrm>
              <a:off x="-1942475" y="2644038"/>
              <a:ext cx="368850" cy="242675"/>
            </a:xfrm>
            <a:custGeom>
              <a:rect b="b" l="l" r="r" t="t"/>
              <a:pathLst>
                <a:path extrusionOk="0" fill="none" h="9707" w="14754">
                  <a:moveTo>
                    <a:pt x="3781" y="6519"/>
                  </a:moveTo>
                  <a:cubicBezTo>
                    <a:pt x="6498" y="4435"/>
                    <a:pt x="8174" y="3086"/>
                    <a:pt x="10892" y="1921"/>
                  </a:cubicBezTo>
                  <a:cubicBezTo>
                    <a:pt x="12159" y="1390"/>
                    <a:pt x="13548" y="879"/>
                    <a:pt x="14754" y="430"/>
                  </a:cubicBezTo>
                  <a:cubicBezTo>
                    <a:pt x="14325" y="184"/>
                    <a:pt x="13855" y="41"/>
                    <a:pt x="13364" y="1"/>
                  </a:cubicBezTo>
                  <a:cubicBezTo>
                    <a:pt x="13037" y="123"/>
                    <a:pt x="12690" y="246"/>
                    <a:pt x="12343" y="368"/>
                  </a:cubicBezTo>
                  <a:cubicBezTo>
                    <a:pt x="9543" y="1411"/>
                    <a:pt x="7132" y="2351"/>
                    <a:pt x="3474" y="5579"/>
                  </a:cubicBezTo>
                  <a:cubicBezTo>
                    <a:pt x="2085" y="6826"/>
                    <a:pt x="920" y="7909"/>
                    <a:pt x="0" y="8808"/>
                  </a:cubicBezTo>
                  <a:cubicBezTo>
                    <a:pt x="21" y="8971"/>
                    <a:pt x="62" y="9135"/>
                    <a:pt x="103" y="9319"/>
                  </a:cubicBezTo>
                  <a:cubicBezTo>
                    <a:pt x="123" y="9462"/>
                    <a:pt x="164" y="9584"/>
                    <a:pt x="184" y="9707"/>
                  </a:cubicBezTo>
                  <a:cubicBezTo>
                    <a:pt x="1288" y="8542"/>
                    <a:pt x="2493" y="7479"/>
                    <a:pt x="3781" y="6519"/>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1"/>
            <p:cNvSpPr/>
            <p:nvPr/>
          </p:nvSpPr>
          <p:spPr>
            <a:xfrm>
              <a:off x="-1664075" y="2716063"/>
              <a:ext cx="178825" cy="106300"/>
            </a:xfrm>
            <a:custGeom>
              <a:rect b="b" l="l" r="r" t="t"/>
              <a:pathLst>
                <a:path extrusionOk="0" fill="none" h="4252" w="7153">
                  <a:moveTo>
                    <a:pt x="1" y="3761"/>
                  </a:moveTo>
                  <a:cubicBezTo>
                    <a:pt x="185" y="3965"/>
                    <a:pt x="410" y="4108"/>
                    <a:pt x="675" y="4149"/>
                  </a:cubicBezTo>
                  <a:cubicBezTo>
                    <a:pt x="777" y="4169"/>
                    <a:pt x="880" y="4210"/>
                    <a:pt x="961" y="4251"/>
                  </a:cubicBezTo>
                  <a:lnTo>
                    <a:pt x="1104" y="4169"/>
                  </a:lnTo>
                  <a:cubicBezTo>
                    <a:pt x="2596" y="3372"/>
                    <a:pt x="5212" y="1983"/>
                    <a:pt x="7153" y="818"/>
                  </a:cubicBezTo>
                  <a:cubicBezTo>
                    <a:pt x="7010" y="512"/>
                    <a:pt x="6806" y="246"/>
                    <a:pt x="6560" y="1"/>
                  </a:cubicBezTo>
                  <a:cubicBezTo>
                    <a:pt x="5620" y="471"/>
                    <a:pt x="4619" y="1002"/>
                    <a:pt x="3822" y="1452"/>
                  </a:cubicBezTo>
                  <a:cubicBezTo>
                    <a:pt x="2780" y="2065"/>
                    <a:pt x="1534" y="2821"/>
                    <a:pt x="1" y="376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1"/>
            <p:cNvSpPr/>
            <p:nvPr/>
          </p:nvSpPr>
          <p:spPr>
            <a:xfrm>
              <a:off x="-1806075" y="2854513"/>
              <a:ext cx="364250" cy="198225"/>
            </a:xfrm>
            <a:custGeom>
              <a:rect b="b" l="l" r="r" t="t"/>
              <a:pathLst>
                <a:path extrusionOk="0" fill="none" h="7929" w="14570">
                  <a:moveTo>
                    <a:pt x="2187" y="6887"/>
                  </a:moveTo>
                  <a:cubicBezTo>
                    <a:pt x="3965" y="5211"/>
                    <a:pt x="7091" y="4680"/>
                    <a:pt x="10973" y="2698"/>
                  </a:cubicBezTo>
                  <a:cubicBezTo>
                    <a:pt x="12506" y="1921"/>
                    <a:pt x="13712" y="1308"/>
                    <a:pt x="14570" y="838"/>
                  </a:cubicBezTo>
                  <a:cubicBezTo>
                    <a:pt x="14488" y="613"/>
                    <a:pt x="14386" y="368"/>
                    <a:pt x="14263" y="164"/>
                  </a:cubicBezTo>
                  <a:lnTo>
                    <a:pt x="14182" y="0"/>
                  </a:lnTo>
                  <a:cubicBezTo>
                    <a:pt x="11709" y="879"/>
                    <a:pt x="7357" y="2882"/>
                    <a:pt x="4496" y="4373"/>
                  </a:cubicBezTo>
                  <a:cubicBezTo>
                    <a:pt x="2902" y="5252"/>
                    <a:pt x="1390" y="6274"/>
                    <a:pt x="0" y="7438"/>
                  </a:cubicBezTo>
                  <a:cubicBezTo>
                    <a:pt x="389" y="7561"/>
                    <a:pt x="756" y="7704"/>
                    <a:pt x="1083" y="7929"/>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 name="Google Shape;220;p21"/>
          <p:cNvSpPr/>
          <p:nvPr/>
        </p:nvSpPr>
        <p:spPr>
          <a:xfrm>
            <a:off x="7179692" y="381394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1"/>
          <p:cNvSpPr/>
          <p:nvPr/>
        </p:nvSpPr>
        <p:spPr>
          <a:xfrm>
            <a:off x="8227693" y="3557259"/>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1"/>
          <p:cNvSpPr/>
          <p:nvPr/>
        </p:nvSpPr>
        <p:spPr>
          <a:xfrm>
            <a:off x="7711192" y="441419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1"/>
          <p:cNvSpPr/>
          <p:nvPr/>
        </p:nvSpPr>
        <p:spPr>
          <a:xfrm>
            <a:off x="8098490" y="3160426"/>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4" name="Google Shape;224;p21"/>
          <p:cNvCxnSpPr>
            <a:stCxn id="225" idx="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226" name="Google Shape;226;p21"/>
          <p:cNvCxnSpPr>
            <a:endCxn id="227" idx="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228" name="Google Shape;228;p21"/>
          <p:cNvSpPr txBox="1"/>
          <p:nvPr>
            <p:ph type="title"/>
          </p:nvPr>
        </p:nvSpPr>
        <p:spPr>
          <a:xfrm>
            <a:off x="777629" y="4727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229" name="Google Shape;229;p21"/>
          <p:cNvSpPr txBox="1"/>
          <p:nvPr>
            <p:ph idx="2" type="title"/>
          </p:nvPr>
        </p:nvSpPr>
        <p:spPr>
          <a:xfrm>
            <a:off x="7486175" y="47515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7_1">
    <p:spTree>
      <p:nvGrpSpPr>
        <p:cNvPr id="230" name="Shape 230"/>
        <p:cNvGrpSpPr/>
        <p:nvPr/>
      </p:nvGrpSpPr>
      <p:grpSpPr>
        <a:xfrm>
          <a:off x="0" y="0"/>
          <a:ext cx="0" cy="0"/>
          <a:chOff x="0" y="0"/>
          <a:chExt cx="0" cy="0"/>
        </a:xfrm>
      </p:grpSpPr>
      <p:cxnSp>
        <p:nvCxnSpPr>
          <p:cNvPr id="231" name="Google Shape;231;p22"/>
          <p:cNvCxnSpPr>
            <a:stCxn id="232" idx="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233" name="Google Shape;233;p22"/>
          <p:cNvCxnSpPr>
            <a:endCxn id="234" idx="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235" name="Google Shape;235;p22"/>
          <p:cNvSpPr txBox="1"/>
          <p:nvPr>
            <p:ph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236" name="Google Shape;236;p22"/>
          <p:cNvSpPr txBox="1"/>
          <p:nvPr>
            <p:ph idx="2"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237" name="Shape 237"/>
        <p:cNvGrpSpPr/>
        <p:nvPr/>
      </p:nvGrpSpPr>
      <p:grpSpPr>
        <a:xfrm>
          <a:off x="0" y="0"/>
          <a:ext cx="0" cy="0"/>
          <a:chOff x="0" y="0"/>
          <a:chExt cx="0" cy="0"/>
        </a:xfrm>
      </p:grpSpPr>
      <p:sp>
        <p:nvSpPr>
          <p:cNvPr id="238" name="Google Shape;238;p2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39" name="Google Shape;239;p2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40" name="Google Shape;240;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241" name="Shape 241"/>
        <p:cNvGrpSpPr/>
        <p:nvPr/>
      </p:nvGrpSpPr>
      <p:grpSpPr>
        <a:xfrm>
          <a:off x="0" y="0"/>
          <a:ext cx="0" cy="0"/>
          <a:chOff x="0" y="0"/>
          <a:chExt cx="0" cy="0"/>
        </a:xfrm>
      </p:grpSpPr>
      <p:sp>
        <p:nvSpPr>
          <p:cNvPr id="242" name="Google Shape;242;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3" name="Google Shape;243;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44" name="Google Shape;24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8" name="Shape 248"/>
        <p:cNvGrpSpPr/>
        <p:nvPr/>
      </p:nvGrpSpPr>
      <p:grpSpPr>
        <a:xfrm>
          <a:off x="0" y="0"/>
          <a:ext cx="0" cy="0"/>
          <a:chOff x="0" y="0"/>
          <a:chExt cx="0" cy="0"/>
        </a:xfrm>
      </p:grpSpPr>
      <p:sp>
        <p:nvSpPr>
          <p:cNvPr id="249" name="Google Shape;249;p26"/>
          <p:cNvSpPr txBox="1"/>
          <p:nvPr>
            <p:ph type="ctrTitle"/>
          </p:nvPr>
        </p:nvSpPr>
        <p:spPr>
          <a:xfrm>
            <a:off x="4559896" y="1330150"/>
            <a:ext cx="3617700" cy="167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44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50" name="Google Shape;250;p26"/>
          <p:cNvSpPr txBox="1"/>
          <p:nvPr>
            <p:ph idx="1" type="subTitle"/>
          </p:nvPr>
        </p:nvSpPr>
        <p:spPr>
          <a:xfrm>
            <a:off x="4559896" y="3221288"/>
            <a:ext cx="3617700" cy="2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251" name="Google Shape;251;p26"/>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252" name="Google Shape;252;p26"/>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253" name="Google Shape;253;p26"/>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254" name="Google Shape;254;p26"/>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5" name="Shape 255"/>
        <p:cNvGrpSpPr/>
        <p:nvPr/>
      </p:nvGrpSpPr>
      <p:grpSpPr>
        <a:xfrm>
          <a:off x="0" y="0"/>
          <a:ext cx="0" cy="0"/>
          <a:chOff x="0" y="0"/>
          <a:chExt cx="0" cy="0"/>
        </a:xfrm>
      </p:grpSpPr>
      <p:sp>
        <p:nvSpPr>
          <p:cNvPr id="256" name="Google Shape;256;p27"/>
          <p:cNvSpPr txBox="1"/>
          <p:nvPr>
            <p:ph type="title"/>
          </p:nvPr>
        </p:nvSpPr>
        <p:spPr>
          <a:xfrm>
            <a:off x="4560000" y="2422857"/>
            <a:ext cx="3617700" cy="713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57" name="Google Shape;257;p27"/>
          <p:cNvSpPr txBox="1"/>
          <p:nvPr>
            <p:ph hasCustomPrompt="1" idx="2" type="title"/>
          </p:nvPr>
        </p:nvSpPr>
        <p:spPr>
          <a:xfrm>
            <a:off x="7208900" y="1643715"/>
            <a:ext cx="968700" cy="50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0000"/>
              <a:buNone/>
              <a:defRPr sz="36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258" name="Google Shape;258;p27"/>
          <p:cNvSpPr txBox="1"/>
          <p:nvPr>
            <p:ph idx="1" type="subTitle"/>
          </p:nvPr>
        </p:nvSpPr>
        <p:spPr>
          <a:xfrm>
            <a:off x="4559896" y="3410236"/>
            <a:ext cx="3617700" cy="2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259" name="Google Shape;259;p27"/>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260" name="Google Shape;260;p27"/>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261" name="Google Shape;261;p27"/>
          <p:cNvSpPr txBox="1"/>
          <p:nvPr>
            <p:ph idx="3"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262" name="Google Shape;262;p27"/>
          <p:cNvSpPr txBox="1"/>
          <p:nvPr>
            <p:ph idx="4"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3" name="Shape 263"/>
        <p:cNvGrpSpPr/>
        <p:nvPr/>
      </p:nvGrpSpPr>
      <p:grpSpPr>
        <a:xfrm>
          <a:off x="0" y="0"/>
          <a:ext cx="0" cy="0"/>
          <a:chOff x="0" y="0"/>
          <a:chExt cx="0" cy="0"/>
        </a:xfrm>
      </p:grpSpPr>
      <p:sp>
        <p:nvSpPr>
          <p:cNvPr id="264" name="Google Shape;264;p28"/>
          <p:cNvSpPr txBox="1"/>
          <p:nvPr>
            <p:ph idx="1" type="subTitle"/>
          </p:nvPr>
        </p:nvSpPr>
        <p:spPr>
          <a:xfrm>
            <a:off x="714300" y="1233550"/>
            <a:ext cx="7715400" cy="337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200"/>
              <a:buFont typeface="Anaheim"/>
              <a:buAutoNum type="arabicPeriod"/>
              <a:defRPr sz="1100"/>
            </a:lvl1pPr>
            <a:lvl2pPr lvl="1" rtl="0">
              <a:lnSpc>
                <a:spcPct val="100000"/>
              </a:lnSpc>
              <a:spcBef>
                <a:spcPts val="0"/>
              </a:spcBef>
              <a:spcAft>
                <a:spcPts val="0"/>
              </a:spcAft>
              <a:buClr>
                <a:srgbClr val="434343"/>
              </a:buClr>
              <a:buSzPts val="1200"/>
              <a:buFont typeface="Roboto Condensed Light"/>
              <a:buAutoNum type="alphaLcPeriod"/>
              <a:defRPr sz="1200"/>
            </a:lvl2pPr>
            <a:lvl3pPr lvl="2" rtl="0">
              <a:lnSpc>
                <a:spcPct val="100000"/>
              </a:lnSpc>
              <a:spcBef>
                <a:spcPts val="0"/>
              </a:spcBef>
              <a:spcAft>
                <a:spcPts val="0"/>
              </a:spcAft>
              <a:buClr>
                <a:srgbClr val="434343"/>
              </a:buClr>
              <a:buSzPts val="1200"/>
              <a:buFont typeface="Roboto Condensed Light"/>
              <a:buAutoNum type="romanLcPeriod"/>
              <a:defRPr sz="1200"/>
            </a:lvl3pPr>
            <a:lvl4pPr lvl="3" rtl="0">
              <a:lnSpc>
                <a:spcPct val="100000"/>
              </a:lnSpc>
              <a:spcBef>
                <a:spcPts val="0"/>
              </a:spcBef>
              <a:spcAft>
                <a:spcPts val="0"/>
              </a:spcAft>
              <a:buClr>
                <a:srgbClr val="434343"/>
              </a:buClr>
              <a:buSzPts val="1200"/>
              <a:buFont typeface="Roboto Condensed Light"/>
              <a:buAutoNum type="arabicPeriod"/>
              <a:defRPr sz="1200"/>
            </a:lvl4pPr>
            <a:lvl5pPr lvl="4" rtl="0">
              <a:lnSpc>
                <a:spcPct val="100000"/>
              </a:lnSpc>
              <a:spcBef>
                <a:spcPts val="0"/>
              </a:spcBef>
              <a:spcAft>
                <a:spcPts val="0"/>
              </a:spcAft>
              <a:buClr>
                <a:srgbClr val="434343"/>
              </a:buClr>
              <a:buSzPts val="1200"/>
              <a:buFont typeface="Roboto Condensed Light"/>
              <a:buAutoNum type="alphaLcPeriod"/>
              <a:defRPr sz="1200"/>
            </a:lvl5pPr>
            <a:lvl6pPr lvl="5" rtl="0">
              <a:lnSpc>
                <a:spcPct val="100000"/>
              </a:lnSpc>
              <a:spcBef>
                <a:spcPts val="0"/>
              </a:spcBef>
              <a:spcAft>
                <a:spcPts val="0"/>
              </a:spcAft>
              <a:buClr>
                <a:srgbClr val="434343"/>
              </a:buClr>
              <a:buSzPts val="1200"/>
              <a:buFont typeface="Roboto Condensed Light"/>
              <a:buAutoNum type="romanLcPeriod"/>
              <a:defRPr sz="1200"/>
            </a:lvl6pPr>
            <a:lvl7pPr lvl="6" rtl="0">
              <a:lnSpc>
                <a:spcPct val="100000"/>
              </a:lnSpc>
              <a:spcBef>
                <a:spcPts val="0"/>
              </a:spcBef>
              <a:spcAft>
                <a:spcPts val="0"/>
              </a:spcAft>
              <a:buClr>
                <a:srgbClr val="434343"/>
              </a:buClr>
              <a:buSzPts val="1200"/>
              <a:buFont typeface="Roboto Condensed Light"/>
              <a:buAutoNum type="arabicPeriod"/>
              <a:defRPr sz="1200"/>
            </a:lvl7pPr>
            <a:lvl8pPr lvl="7" rtl="0">
              <a:lnSpc>
                <a:spcPct val="100000"/>
              </a:lnSpc>
              <a:spcBef>
                <a:spcPts val="0"/>
              </a:spcBef>
              <a:spcAft>
                <a:spcPts val="0"/>
              </a:spcAft>
              <a:buClr>
                <a:srgbClr val="434343"/>
              </a:buClr>
              <a:buSzPts val="1200"/>
              <a:buFont typeface="Roboto Condensed Light"/>
              <a:buAutoNum type="alphaLcPeriod"/>
              <a:defRPr sz="1200"/>
            </a:lvl8pPr>
            <a:lvl9pPr lvl="8" rtl="0">
              <a:lnSpc>
                <a:spcPct val="100000"/>
              </a:lnSpc>
              <a:spcBef>
                <a:spcPts val="0"/>
              </a:spcBef>
              <a:spcAft>
                <a:spcPts val="0"/>
              </a:spcAft>
              <a:buClr>
                <a:srgbClr val="434343"/>
              </a:buClr>
              <a:buSzPts val="1200"/>
              <a:buFont typeface="Roboto Condensed Light"/>
              <a:buAutoNum type="romanLcPeriod"/>
              <a:defRPr sz="1200"/>
            </a:lvl9pPr>
          </a:lstStyle>
          <a:p/>
        </p:txBody>
      </p:sp>
      <p:sp>
        <p:nvSpPr>
          <p:cNvPr id="265" name="Google Shape;265;p28"/>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266" name="Google Shape;266;p28"/>
          <p:cNvCxnSpPr>
            <a:stCxn id="267" idx="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268" name="Google Shape;268;p28"/>
          <p:cNvCxnSpPr>
            <a:endCxn id="269" idx="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270" name="Google Shape;270;p28"/>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271" name="Google Shape;271;p28"/>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2" name="Shape 272"/>
        <p:cNvGrpSpPr/>
        <p:nvPr/>
      </p:nvGrpSpPr>
      <p:grpSpPr>
        <a:xfrm>
          <a:off x="0" y="0"/>
          <a:ext cx="0" cy="0"/>
          <a:chOff x="0" y="0"/>
          <a:chExt cx="0" cy="0"/>
        </a:xfrm>
      </p:grpSpPr>
      <p:sp>
        <p:nvSpPr>
          <p:cNvPr id="273" name="Google Shape;273;p29"/>
          <p:cNvSpPr txBox="1"/>
          <p:nvPr>
            <p:ph type="title"/>
          </p:nvPr>
        </p:nvSpPr>
        <p:spPr>
          <a:xfrm>
            <a:off x="4829750" y="2669178"/>
            <a:ext cx="2308500" cy="368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None/>
              <a:defRPr sz="22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74" name="Google Shape;274;p29"/>
          <p:cNvSpPr txBox="1"/>
          <p:nvPr>
            <p:ph idx="1" type="subTitle"/>
          </p:nvPr>
        </p:nvSpPr>
        <p:spPr>
          <a:xfrm>
            <a:off x="4829750" y="3058380"/>
            <a:ext cx="2308500" cy="799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5" name="Google Shape;275;p29"/>
          <p:cNvSpPr txBox="1"/>
          <p:nvPr>
            <p:ph idx="2" type="title"/>
          </p:nvPr>
        </p:nvSpPr>
        <p:spPr>
          <a:xfrm>
            <a:off x="4829761" y="1235428"/>
            <a:ext cx="2308500" cy="368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None/>
              <a:defRPr sz="22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76" name="Google Shape;276;p29"/>
          <p:cNvSpPr txBox="1"/>
          <p:nvPr>
            <p:ph idx="3" type="subTitle"/>
          </p:nvPr>
        </p:nvSpPr>
        <p:spPr>
          <a:xfrm>
            <a:off x="4829761" y="1624630"/>
            <a:ext cx="2308500" cy="799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7" name="Google Shape;277;p29"/>
          <p:cNvSpPr txBox="1"/>
          <p:nvPr>
            <p:ph idx="4" type="title"/>
          </p:nvPr>
        </p:nvSpPr>
        <p:spPr>
          <a:xfrm>
            <a:off x="714300" y="537275"/>
            <a:ext cx="2949900" cy="985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8" name="Google Shape;278;p29"/>
          <p:cNvSpPr txBox="1"/>
          <p:nvPr>
            <p:ph idx="5"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279" name="Google Shape;279;p29"/>
          <p:cNvSpPr txBox="1"/>
          <p:nvPr>
            <p:ph idx="6"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cxnSp>
        <p:nvCxnSpPr>
          <p:cNvPr id="280" name="Google Shape;280;p29"/>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281" name="Google Shape;281;p29"/>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2" name="Shape 282"/>
        <p:cNvGrpSpPr/>
        <p:nvPr/>
      </p:nvGrpSpPr>
      <p:grpSpPr>
        <a:xfrm>
          <a:off x="0" y="0"/>
          <a:ext cx="0" cy="0"/>
          <a:chOff x="0" y="0"/>
          <a:chExt cx="0" cy="0"/>
        </a:xfrm>
      </p:grpSpPr>
      <p:sp>
        <p:nvSpPr>
          <p:cNvPr id="283" name="Google Shape;283;p30"/>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284" name="Google Shape;284;p30"/>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285" name="Google Shape;285;p30"/>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286" name="Google Shape;286;p30"/>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287" name="Google Shape;287;p30"/>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8" name="Shape 288"/>
        <p:cNvGrpSpPr/>
        <p:nvPr/>
      </p:nvGrpSpPr>
      <p:grpSpPr>
        <a:xfrm>
          <a:off x="0" y="0"/>
          <a:ext cx="0" cy="0"/>
          <a:chOff x="0" y="0"/>
          <a:chExt cx="0" cy="0"/>
        </a:xfrm>
      </p:grpSpPr>
      <p:sp>
        <p:nvSpPr>
          <p:cNvPr id="289" name="Google Shape;289;p31"/>
          <p:cNvSpPr txBox="1"/>
          <p:nvPr>
            <p:ph idx="1" type="subTitle"/>
          </p:nvPr>
        </p:nvSpPr>
        <p:spPr>
          <a:xfrm>
            <a:off x="714300" y="2052533"/>
            <a:ext cx="3789000" cy="210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Anaheim"/>
              <a:buChar char="●"/>
              <a:defRPr sz="1400"/>
            </a:lvl1pPr>
            <a:lvl2pPr lvl="1" rtl="0">
              <a:lnSpc>
                <a:spcPct val="100000"/>
              </a:lnSpc>
              <a:spcBef>
                <a:spcPts val="0"/>
              </a:spcBef>
              <a:spcAft>
                <a:spcPts val="0"/>
              </a:spcAft>
              <a:buClr>
                <a:srgbClr val="595959"/>
              </a:buClr>
              <a:buSzPts val="1400"/>
              <a:buFont typeface="Anaheim"/>
              <a:buChar char="○"/>
              <a:defRPr/>
            </a:lvl2pPr>
            <a:lvl3pPr lvl="2" rtl="0">
              <a:lnSpc>
                <a:spcPct val="100000"/>
              </a:lnSpc>
              <a:spcBef>
                <a:spcPts val="0"/>
              </a:spcBef>
              <a:spcAft>
                <a:spcPts val="0"/>
              </a:spcAft>
              <a:buClr>
                <a:srgbClr val="595959"/>
              </a:buClr>
              <a:buSzPts val="1400"/>
              <a:buFont typeface="Anaheim"/>
              <a:buChar char="■"/>
              <a:defRPr/>
            </a:lvl3pPr>
            <a:lvl4pPr lvl="3" rtl="0">
              <a:lnSpc>
                <a:spcPct val="100000"/>
              </a:lnSpc>
              <a:spcBef>
                <a:spcPts val="0"/>
              </a:spcBef>
              <a:spcAft>
                <a:spcPts val="0"/>
              </a:spcAft>
              <a:buClr>
                <a:srgbClr val="595959"/>
              </a:buClr>
              <a:buSzPts val="1400"/>
              <a:buFont typeface="Anaheim"/>
              <a:buChar char="●"/>
              <a:defRPr/>
            </a:lvl4pPr>
            <a:lvl5pPr lvl="4" rtl="0">
              <a:lnSpc>
                <a:spcPct val="100000"/>
              </a:lnSpc>
              <a:spcBef>
                <a:spcPts val="0"/>
              </a:spcBef>
              <a:spcAft>
                <a:spcPts val="0"/>
              </a:spcAft>
              <a:buClr>
                <a:srgbClr val="595959"/>
              </a:buClr>
              <a:buSzPts val="1400"/>
              <a:buFont typeface="Anaheim"/>
              <a:buChar char="○"/>
              <a:defRPr/>
            </a:lvl5pPr>
            <a:lvl6pPr lvl="5" rtl="0">
              <a:lnSpc>
                <a:spcPct val="100000"/>
              </a:lnSpc>
              <a:spcBef>
                <a:spcPts val="0"/>
              </a:spcBef>
              <a:spcAft>
                <a:spcPts val="0"/>
              </a:spcAft>
              <a:buClr>
                <a:srgbClr val="595959"/>
              </a:buClr>
              <a:buSzPts val="1400"/>
              <a:buFont typeface="Anaheim"/>
              <a:buChar char="■"/>
              <a:defRPr/>
            </a:lvl6pPr>
            <a:lvl7pPr lvl="6" rtl="0">
              <a:lnSpc>
                <a:spcPct val="100000"/>
              </a:lnSpc>
              <a:spcBef>
                <a:spcPts val="0"/>
              </a:spcBef>
              <a:spcAft>
                <a:spcPts val="0"/>
              </a:spcAft>
              <a:buClr>
                <a:srgbClr val="595959"/>
              </a:buClr>
              <a:buSzPts val="1400"/>
              <a:buFont typeface="Anaheim"/>
              <a:buChar char="●"/>
              <a:defRPr/>
            </a:lvl7pPr>
            <a:lvl8pPr lvl="7" rtl="0">
              <a:lnSpc>
                <a:spcPct val="100000"/>
              </a:lnSpc>
              <a:spcBef>
                <a:spcPts val="0"/>
              </a:spcBef>
              <a:spcAft>
                <a:spcPts val="0"/>
              </a:spcAft>
              <a:buClr>
                <a:srgbClr val="595959"/>
              </a:buClr>
              <a:buSzPts val="1400"/>
              <a:buFont typeface="Anaheim"/>
              <a:buChar char="○"/>
              <a:defRPr/>
            </a:lvl8pPr>
            <a:lvl9pPr lvl="8" rtl="0">
              <a:lnSpc>
                <a:spcPct val="100000"/>
              </a:lnSpc>
              <a:spcBef>
                <a:spcPts val="0"/>
              </a:spcBef>
              <a:spcAft>
                <a:spcPts val="0"/>
              </a:spcAft>
              <a:buClr>
                <a:srgbClr val="595959"/>
              </a:buClr>
              <a:buSzPts val="1400"/>
              <a:buFont typeface="Anaheim"/>
              <a:buChar char="■"/>
              <a:defRPr/>
            </a:lvl9pPr>
          </a:lstStyle>
          <a:p/>
        </p:txBody>
      </p:sp>
      <p:sp>
        <p:nvSpPr>
          <p:cNvPr id="290" name="Google Shape;290;p31"/>
          <p:cNvSpPr txBox="1"/>
          <p:nvPr>
            <p:ph type="title"/>
          </p:nvPr>
        </p:nvSpPr>
        <p:spPr>
          <a:xfrm>
            <a:off x="714300" y="864708"/>
            <a:ext cx="3634800" cy="1065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91" name="Google Shape;291;p31"/>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292" name="Google Shape;292;p31"/>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cxnSp>
        <p:nvCxnSpPr>
          <p:cNvPr id="293" name="Google Shape;293;p31"/>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294" name="Google Shape;294;p3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idx="1" type="subTitle"/>
          </p:nvPr>
        </p:nvSpPr>
        <p:spPr>
          <a:xfrm>
            <a:off x="714300" y="1233550"/>
            <a:ext cx="7715400" cy="337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200"/>
              <a:buFont typeface="Anaheim"/>
              <a:buAutoNum type="arabicPeriod"/>
              <a:defRPr sz="1100"/>
            </a:lvl1pPr>
            <a:lvl2pPr lvl="1" rtl="0">
              <a:lnSpc>
                <a:spcPct val="100000"/>
              </a:lnSpc>
              <a:spcBef>
                <a:spcPts val="0"/>
              </a:spcBef>
              <a:spcAft>
                <a:spcPts val="0"/>
              </a:spcAft>
              <a:buClr>
                <a:srgbClr val="434343"/>
              </a:buClr>
              <a:buSzPts val="1200"/>
              <a:buFont typeface="Roboto Condensed Light"/>
              <a:buAutoNum type="alphaLcPeriod"/>
              <a:defRPr sz="1200"/>
            </a:lvl2pPr>
            <a:lvl3pPr lvl="2" rtl="0">
              <a:lnSpc>
                <a:spcPct val="100000"/>
              </a:lnSpc>
              <a:spcBef>
                <a:spcPts val="0"/>
              </a:spcBef>
              <a:spcAft>
                <a:spcPts val="0"/>
              </a:spcAft>
              <a:buClr>
                <a:srgbClr val="434343"/>
              </a:buClr>
              <a:buSzPts val="1200"/>
              <a:buFont typeface="Roboto Condensed Light"/>
              <a:buAutoNum type="romanLcPeriod"/>
              <a:defRPr sz="1200"/>
            </a:lvl3pPr>
            <a:lvl4pPr lvl="3" rtl="0">
              <a:lnSpc>
                <a:spcPct val="100000"/>
              </a:lnSpc>
              <a:spcBef>
                <a:spcPts val="0"/>
              </a:spcBef>
              <a:spcAft>
                <a:spcPts val="0"/>
              </a:spcAft>
              <a:buClr>
                <a:srgbClr val="434343"/>
              </a:buClr>
              <a:buSzPts val="1200"/>
              <a:buFont typeface="Roboto Condensed Light"/>
              <a:buAutoNum type="arabicPeriod"/>
              <a:defRPr sz="1200"/>
            </a:lvl4pPr>
            <a:lvl5pPr lvl="4" rtl="0">
              <a:lnSpc>
                <a:spcPct val="100000"/>
              </a:lnSpc>
              <a:spcBef>
                <a:spcPts val="0"/>
              </a:spcBef>
              <a:spcAft>
                <a:spcPts val="0"/>
              </a:spcAft>
              <a:buClr>
                <a:srgbClr val="434343"/>
              </a:buClr>
              <a:buSzPts val="1200"/>
              <a:buFont typeface="Roboto Condensed Light"/>
              <a:buAutoNum type="alphaLcPeriod"/>
              <a:defRPr sz="1200"/>
            </a:lvl5pPr>
            <a:lvl6pPr lvl="5" rtl="0">
              <a:lnSpc>
                <a:spcPct val="100000"/>
              </a:lnSpc>
              <a:spcBef>
                <a:spcPts val="0"/>
              </a:spcBef>
              <a:spcAft>
                <a:spcPts val="0"/>
              </a:spcAft>
              <a:buClr>
                <a:srgbClr val="434343"/>
              </a:buClr>
              <a:buSzPts val="1200"/>
              <a:buFont typeface="Roboto Condensed Light"/>
              <a:buAutoNum type="romanLcPeriod"/>
              <a:defRPr sz="1200"/>
            </a:lvl6pPr>
            <a:lvl7pPr lvl="6" rtl="0">
              <a:lnSpc>
                <a:spcPct val="100000"/>
              </a:lnSpc>
              <a:spcBef>
                <a:spcPts val="0"/>
              </a:spcBef>
              <a:spcAft>
                <a:spcPts val="0"/>
              </a:spcAft>
              <a:buClr>
                <a:srgbClr val="434343"/>
              </a:buClr>
              <a:buSzPts val="1200"/>
              <a:buFont typeface="Roboto Condensed Light"/>
              <a:buAutoNum type="arabicPeriod"/>
              <a:defRPr sz="1200"/>
            </a:lvl7pPr>
            <a:lvl8pPr lvl="7" rtl="0">
              <a:lnSpc>
                <a:spcPct val="100000"/>
              </a:lnSpc>
              <a:spcBef>
                <a:spcPts val="0"/>
              </a:spcBef>
              <a:spcAft>
                <a:spcPts val="0"/>
              </a:spcAft>
              <a:buClr>
                <a:srgbClr val="434343"/>
              </a:buClr>
              <a:buSzPts val="1200"/>
              <a:buFont typeface="Roboto Condensed Light"/>
              <a:buAutoNum type="alphaLcPeriod"/>
              <a:defRPr sz="1200"/>
            </a:lvl8pPr>
            <a:lvl9pPr lvl="8" rtl="0">
              <a:lnSpc>
                <a:spcPct val="100000"/>
              </a:lnSpc>
              <a:spcBef>
                <a:spcPts val="0"/>
              </a:spcBef>
              <a:spcAft>
                <a:spcPts val="0"/>
              </a:spcAft>
              <a:buClr>
                <a:srgbClr val="434343"/>
              </a:buClr>
              <a:buSzPts val="1200"/>
              <a:buFont typeface="Roboto Condensed Light"/>
              <a:buAutoNum type="romanLcPeriod"/>
              <a:defRPr sz="1200"/>
            </a:lvl9pPr>
          </a:lstStyle>
          <a:p/>
        </p:txBody>
      </p:sp>
      <p:sp>
        <p:nvSpPr>
          <p:cNvPr id="25" name="Google Shape;25;p4"/>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26" name="Google Shape;26;p4"/>
          <p:cNvCxnSpPr>
            <a:stCxn id="27" idx="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28" name="Google Shape;28;p4"/>
          <p:cNvCxnSpPr>
            <a:endCxn id="29" idx="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30" name="Google Shape;30;p4"/>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31" name="Google Shape;31;p4"/>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5" name="Shape 295"/>
        <p:cNvGrpSpPr/>
        <p:nvPr/>
      </p:nvGrpSpPr>
      <p:grpSpPr>
        <a:xfrm>
          <a:off x="0" y="0"/>
          <a:ext cx="0" cy="0"/>
          <a:chOff x="0" y="0"/>
          <a:chExt cx="0" cy="0"/>
        </a:xfrm>
      </p:grpSpPr>
      <p:sp>
        <p:nvSpPr>
          <p:cNvPr id="296" name="Google Shape;296;p32"/>
          <p:cNvSpPr txBox="1"/>
          <p:nvPr>
            <p:ph type="title"/>
          </p:nvPr>
        </p:nvSpPr>
        <p:spPr>
          <a:xfrm>
            <a:off x="2005350" y="1016450"/>
            <a:ext cx="5133300" cy="286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7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297" name="Google Shape;297;p32"/>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cxnSp>
        <p:nvCxnSpPr>
          <p:cNvPr id="298" name="Google Shape;298;p32"/>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sp>
        <p:nvSpPr>
          <p:cNvPr id="299" name="Google Shape;299;p32"/>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300" name="Google Shape;300;p32"/>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1" name="Shape 301"/>
        <p:cNvGrpSpPr/>
        <p:nvPr/>
      </p:nvGrpSpPr>
      <p:grpSpPr>
        <a:xfrm>
          <a:off x="0" y="0"/>
          <a:ext cx="0" cy="0"/>
          <a:chOff x="0" y="0"/>
          <a:chExt cx="0" cy="0"/>
        </a:xfrm>
      </p:grpSpPr>
      <p:sp>
        <p:nvSpPr>
          <p:cNvPr id="302" name="Google Shape;302;p33"/>
          <p:cNvSpPr txBox="1"/>
          <p:nvPr>
            <p:ph type="title"/>
          </p:nvPr>
        </p:nvSpPr>
        <p:spPr>
          <a:xfrm>
            <a:off x="990175" y="1241200"/>
            <a:ext cx="3582000" cy="8892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36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03" name="Google Shape;303;p33"/>
          <p:cNvSpPr txBox="1"/>
          <p:nvPr>
            <p:ph idx="1" type="subTitle"/>
          </p:nvPr>
        </p:nvSpPr>
        <p:spPr>
          <a:xfrm>
            <a:off x="990175" y="2213250"/>
            <a:ext cx="3518100" cy="136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304" name="Google Shape;304;p3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305" name="Google Shape;305;p33"/>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306" name="Google Shape;306;p33"/>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307" name="Google Shape;307;p33"/>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8" name="Shape 308"/>
        <p:cNvGrpSpPr/>
        <p:nvPr/>
      </p:nvGrpSpPr>
      <p:grpSpPr>
        <a:xfrm>
          <a:off x="0" y="0"/>
          <a:ext cx="0" cy="0"/>
          <a:chOff x="0" y="0"/>
          <a:chExt cx="0" cy="0"/>
        </a:xfrm>
      </p:grpSpPr>
      <p:sp>
        <p:nvSpPr>
          <p:cNvPr id="309" name="Google Shape;309;p34"/>
          <p:cNvSpPr txBox="1"/>
          <p:nvPr>
            <p:ph type="title"/>
          </p:nvPr>
        </p:nvSpPr>
        <p:spPr>
          <a:xfrm>
            <a:off x="797700" y="3325911"/>
            <a:ext cx="4287000" cy="1244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310" name="Google Shape;310;p34"/>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311" name="Google Shape;311;p34"/>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312" name="Google Shape;312;p34"/>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313" name="Google Shape;313;p34"/>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4" name="Shape 314"/>
        <p:cNvGrpSpPr/>
        <p:nvPr/>
      </p:nvGrpSpPr>
      <p:grpSpPr>
        <a:xfrm>
          <a:off x="0" y="0"/>
          <a:ext cx="0" cy="0"/>
          <a:chOff x="0" y="0"/>
          <a:chExt cx="0" cy="0"/>
        </a:xfrm>
      </p:grpSpPr>
      <p:sp>
        <p:nvSpPr>
          <p:cNvPr id="315" name="Google Shape;315;p35"/>
          <p:cNvSpPr txBox="1"/>
          <p:nvPr>
            <p:ph hasCustomPrompt="1" type="title"/>
          </p:nvPr>
        </p:nvSpPr>
        <p:spPr>
          <a:xfrm>
            <a:off x="1465050" y="1728425"/>
            <a:ext cx="6213900" cy="962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0"/>
              <a:buNone/>
              <a:defRPr sz="70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316" name="Google Shape;316;p35"/>
          <p:cNvSpPr txBox="1"/>
          <p:nvPr>
            <p:ph idx="1" type="subTitle"/>
          </p:nvPr>
        </p:nvSpPr>
        <p:spPr>
          <a:xfrm>
            <a:off x="2558800" y="2898475"/>
            <a:ext cx="4015800" cy="44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317" name="Google Shape;317;p35"/>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cxnSp>
        <p:nvCxnSpPr>
          <p:cNvPr id="318" name="Google Shape;318;p35"/>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sp>
        <p:nvSpPr>
          <p:cNvPr id="319" name="Google Shape;319;p35"/>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320" name="Google Shape;320;p35"/>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321" name="Shape 321"/>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
    <p:spTree>
      <p:nvGrpSpPr>
        <p:cNvPr id="322" name="Shape 322"/>
        <p:cNvGrpSpPr/>
        <p:nvPr/>
      </p:nvGrpSpPr>
      <p:grpSpPr>
        <a:xfrm>
          <a:off x="0" y="0"/>
          <a:ext cx="0" cy="0"/>
          <a:chOff x="0" y="0"/>
          <a:chExt cx="0" cy="0"/>
        </a:xfrm>
      </p:grpSpPr>
      <p:sp>
        <p:nvSpPr>
          <p:cNvPr id="323" name="Google Shape;323;p37"/>
          <p:cNvSpPr txBox="1"/>
          <p:nvPr>
            <p:ph type="title"/>
          </p:nvPr>
        </p:nvSpPr>
        <p:spPr>
          <a:xfrm>
            <a:off x="5869400" y="549600"/>
            <a:ext cx="2560200" cy="1062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4" name="Google Shape;324;p37"/>
          <p:cNvSpPr txBox="1"/>
          <p:nvPr>
            <p:ph idx="2" type="title"/>
          </p:nvPr>
        </p:nvSpPr>
        <p:spPr>
          <a:xfrm>
            <a:off x="1959525" y="762750"/>
            <a:ext cx="2307300" cy="368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2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325" name="Google Shape;325;p37"/>
          <p:cNvSpPr txBox="1"/>
          <p:nvPr>
            <p:ph idx="1" type="subTitle"/>
          </p:nvPr>
        </p:nvSpPr>
        <p:spPr>
          <a:xfrm>
            <a:off x="1959525" y="1151939"/>
            <a:ext cx="2307300" cy="51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26" name="Google Shape;326;p37"/>
          <p:cNvSpPr txBox="1"/>
          <p:nvPr>
            <p:ph hasCustomPrompt="1" idx="3" type="title"/>
          </p:nvPr>
        </p:nvSpPr>
        <p:spPr>
          <a:xfrm>
            <a:off x="1078075" y="1094700"/>
            <a:ext cx="7191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
        <p:nvSpPr>
          <p:cNvPr id="327" name="Google Shape;327;p37"/>
          <p:cNvSpPr txBox="1"/>
          <p:nvPr>
            <p:ph idx="4" type="title"/>
          </p:nvPr>
        </p:nvSpPr>
        <p:spPr>
          <a:xfrm>
            <a:off x="1959525" y="2042145"/>
            <a:ext cx="2307300" cy="368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2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328" name="Google Shape;328;p37"/>
          <p:cNvSpPr txBox="1"/>
          <p:nvPr>
            <p:ph idx="5" type="subTitle"/>
          </p:nvPr>
        </p:nvSpPr>
        <p:spPr>
          <a:xfrm>
            <a:off x="1959525" y="2431334"/>
            <a:ext cx="2307300" cy="51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29" name="Google Shape;329;p37"/>
          <p:cNvSpPr txBox="1"/>
          <p:nvPr>
            <p:ph hasCustomPrompt="1" idx="6" type="title"/>
          </p:nvPr>
        </p:nvSpPr>
        <p:spPr>
          <a:xfrm>
            <a:off x="1078075" y="2374090"/>
            <a:ext cx="7191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
        <p:nvSpPr>
          <p:cNvPr id="330" name="Google Shape;330;p37"/>
          <p:cNvSpPr txBox="1"/>
          <p:nvPr>
            <p:ph idx="7" type="title"/>
          </p:nvPr>
        </p:nvSpPr>
        <p:spPr>
          <a:xfrm>
            <a:off x="1959525" y="3321540"/>
            <a:ext cx="2307300" cy="368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2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331" name="Google Shape;331;p37"/>
          <p:cNvSpPr txBox="1"/>
          <p:nvPr>
            <p:ph idx="8" type="subTitle"/>
          </p:nvPr>
        </p:nvSpPr>
        <p:spPr>
          <a:xfrm>
            <a:off x="1959525" y="3710729"/>
            <a:ext cx="2307300" cy="51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32" name="Google Shape;332;p37"/>
          <p:cNvSpPr txBox="1"/>
          <p:nvPr>
            <p:ph hasCustomPrompt="1" idx="9" type="title"/>
          </p:nvPr>
        </p:nvSpPr>
        <p:spPr>
          <a:xfrm>
            <a:off x="1078075" y="3653480"/>
            <a:ext cx="7191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cxnSp>
        <p:nvCxnSpPr>
          <p:cNvPr id="333" name="Google Shape;333;p37"/>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334" name="Google Shape;334;p37"/>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335" name="Google Shape;335;p37"/>
          <p:cNvSpPr txBox="1"/>
          <p:nvPr>
            <p:ph idx="13"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336" name="Google Shape;336;p37"/>
          <p:cNvSpPr txBox="1"/>
          <p:nvPr>
            <p:ph idx="14"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1_1_1">
    <p:spTree>
      <p:nvGrpSpPr>
        <p:cNvPr id="337" name="Shape 337"/>
        <p:cNvGrpSpPr/>
        <p:nvPr/>
      </p:nvGrpSpPr>
      <p:grpSpPr>
        <a:xfrm>
          <a:off x="0" y="0"/>
          <a:ext cx="0" cy="0"/>
          <a:chOff x="0" y="0"/>
          <a:chExt cx="0" cy="0"/>
        </a:xfrm>
      </p:grpSpPr>
      <p:sp>
        <p:nvSpPr>
          <p:cNvPr id="338" name="Google Shape;338;p38"/>
          <p:cNvSpPr txBox="1"/>
          <p:nvPr>
            <p:ph idx="1" type="subTitle"/>
          </p:nvPr>
        </p:nvSpPr>
        <p:spPr>
          <a:xfrm>
            <a:off x="714300" y="3986979"/>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9" name="Google Shape;339;p38"/>
          <p:cNvSpPr txBox="1"/>
          <p:nvPr>
            <p:ph type="title"/>
          </p:nvPr>
        </p:nvSpPr>
        <p:spPr>
          <a:xfrm>
            <a:off x="714300" y="3608712"/>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340" name="Google Shape;340;p38"/>
          <p:cNvSpPr txBox="1"/>
          <p:nvPr>
            <p:ph idx="2" type="subTitle"/>
          </p:nvPr>
        </p:nvSpPr>
        <p:spPr>
          <a:xfrm>
            <a:off x="3539554" y="3986979"/>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1" name="Google Shape;341;p38"/>
          <p:cNvSpPr txBox="1"/>
          <p:nvPr>
            <p:ph idx="3" type="title"/>
          </p:nvPr>
        </p:nvSpPr>
        <p:spPr>
          <a:xfrm>
            <a:off x="3539554" y="3608712"/>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342" name="Google Shape;342;p38"/>
          <p:cNvSpPr txBox="1"/>
          <p:nvPr>
            <p:ph idx="4" type="subTitle"/>
          </p:nvPr>
        </p:nvSpPr>
        <p:spPr>
          <a:xfrm>
            <a:off x="6364809" y="3986979"/>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3" name="Google Shape;343;p38"/>
          <p:cNvSpPr txBox="1"/>
          <p:nvPr>
            <p:ph idx="5" type="title"/>
          </p:nvPr>
        </p:nvSpPr>
        <p:spPr>
          <a:xfrm>
            <a:off x="6364809" y="3608712"/>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344" name="Google Shape;344;p38"/>
          <p:cNvSpPr txBox="1"/>
          <p:nvPr>
            <p:ph idx="6" type="subTitle"/>
          </p:nvPr>
        </p:nvSpPr>
        <p:spPr>
          <a:xfrm>
            <a:off x="714300" y="2216267"/>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5" name="Google Shape;345;p38"/>
          <p:cNvSpPr txBox="1"/>
          <p:nvPr>
            <p:ph idx="7" type="title"/>
          </p:nvPr>
        </p:nvSpPr>
        <p:spPr>
          <a:xfrm>
            <a:off x="714300" y="1838000"/>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346" name="Google Shape;346;p38"/>
          <p:cNvSpPr txBox="1"/>
          <p:nvPr>
            <p:ph idx="8" type="subTitle"/>
          </p:nvPr>
        </p:nvSpPr>
        <p:spPr>
          <a:xfrm>
            <a:off x="3539554" y="2216267"/>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7" name="Google Shape;347;p38"/>
          <p:cNvSpPr txBox="1"/>
          <p:nvPr>
            <p:ph idx="9" type="title"/>
          </p:nvPr>
        </p:nvSpPr>
        <p:spPr>
          <a:xfrm>
            <a:off x="3539554" y="1838000"/>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348" name="Google Shape;348;p38"/>
          <p:cNvSpPr txBox="1"/>
          <p:nvPr>
            <p:ph idx="13" type="subTitle"/>
          </p:nvPr>
        </p:nvSpPr>
        <p:spPr>
          <a:xfrm>
            <a:off x="6364809" y="2216267"/>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9" name="Google Shape;349;p38"/>
          <p:cNvSpPr txBox="1"/>
          <p:nvPr>
            <p:ph idx="14" type="title"/>
          </p:nvPr>
        </p:nvSpPr>
        <p:spPr>
          <a:xfrm>
            <a:off x="6364809" y="1838000"/>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350" name="Google Shape;350;p38"/>
          <p:cNvSpPr txBox="1"/>
          <p:nvPr>
            <p:ph idx="15"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351" name="Google Shape;351;p38"/>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cxnSp>
        <p:nvCxnSpPr>
          <p:cNvPr id="352" name="Google Shape;352;p38"/>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sp>
        <p:nvSpPr>
          <p:cNvPr id="353" name="Google Shape;353;p38"/>
          <p:cNvSpPr txBox="1"/>
          <p:nvPr>
            <p:ph idx="16"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354" name="Google Shape;354;p38"/>
          <p:cNvSpPr txBox="1"/>
          <p:nvPr>
            <p:ph idx="17"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_2">
    <p:spTree>
      <p:nvGrpSpPr>
        <p:cNvPr id="355" name="Shape 355"/>
        <p:cNvGrpSpPr/>
        <p:nvPr/>
      </p:nvGrpSpPr>
      <p:grpSpPr>
        <a:xfrm>
          <a:off x="0" y="0"/>
          <a:ext cx="0" cy="0"/>
          <a:chOff x="0" y="0"/>
          <a:chExt cx="0" cy="0"/>
        </a:xfrm>
      </p:grpSpPr>
      <p:sp>
        <p:nvSpPr>
          <p:cNvPr id="356" name="Google Shape;356;p39"/>
          <p:cNvSpPr txBox="1"/>
          <p:nvPr>
            <p:ph idx="1" type="subTitle"/>
          </p:nvPr>
        </p:nvSpPr>
        <p:spPr>
          <a:xfrm>
            <a:off x="719902" y="1849201"/>
            <a:ext cx="2009700" cy="8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7" name="Google Shape;357;p39"/>
          <p:cNvSpPr txBox="1"/>
          <p:nvPr>
            <p:ph type="title"/>
          </p:nvPr>
        </p:nvSpPr>
        <p:spPr>
          <a:xfrm>
            <a:off x="719900" y="1457400"/>
            <a:ext cx="2009700" cy="3894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200"/>
              <a:buNone/>
              <a:defRPr sz="210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358" name="Google Shape;358;p39"/>
          <p:cNvSpPr txBox="1"/>
          <p:nvPr>
            <p:ph idx="2" type="subTitle"/>
          </p:nvPr>
        </p:nvSpPr>
        <p:spPr>
          <a:xfrm>
            <a:off x="714298" y="3507523"/>
            <a:ext cx="2009700" cy="8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9" name="Google Shape;359;p39"/>
          <p:cNvSpPr txBox="1"/>
          <p:nvPr>
            <p:ph idx="3" type="title"/>
          </p:nvPr>
        </p:nvSpPr>
        <p:spPr>
          <a:xfrm>
            <a:off x="714300" y="3115724"/>
            <a:ext cx="2009700" cy="3921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200"/>
              <a:buNone/>
              <a:defRPr sz="210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360" name="Google Shape;360;p39"/>
          <p:cNvSpPr txBox="1"/>
          <p:nvPr>
            <p:ph idx="4" type="subTitle"/>
          </p:nvPr>
        </p:nvSpPr>
        <p:spPr>
          <a:xfrm>
            <a:off x="3261994" y="3507523"/>
            <a:ext cx="2009700" cy="8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1" name="Google Shape;361;p39"/>
          <p:cNvSpPr txBox="1"/>
          <p:nvPr>
            <p:ph idx="5" type="title"/>
          </p:nvPr>
        </p:nvSpPr>
        <p:spPr>
          <a:xfrm>
            <a:off x="3261998" y="3115724"/>
            <a:ext cx="2009700" cy="3921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210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362" name="Google Shape;362;p39"/>
          <p:cNvSpPr txBox="1"/>
          <p:nvPr>
            <p:ph idx="6" type="subTitle"/>
          </p:nvPr>
        </p:nvSpPr>
        <p:spPr>
          <a:xfrm>
            <a:off x="3261994" y="1852444"/>
            <a:ext cx="2009700" cy="8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3" name="Google Shape;363;p39"/>
          <p:cNvSpPr txBox="1"/>
          <p:nvPr>
            <p:ph idx="7" type="title"/>
          </p:nvPr>
        </p:nvSpPr>
        <p:spPr>
          <a:xfrm>
            <a:off x="3261998" y="1460099"/>
            <a:ext cx="2009700" cy="3894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210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364" name="Google Shape;364;p39"/>
          <p:cNvSpPr txBox="1"/>
          <p:nvPr>
            <p:ph idx="8"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365" name="Google Shape;365;p39"/>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366" name="Google Shape;366;p39"/>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367" name="Google Shape;367;p39"/>
          <p:cNvSpPr txBox="1"/>
          <p:nvPr>
            <p:ph idx="9"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368" name="Google Shape;368;p39"/>
          <p:cNvSpPr txBox="1"/>
          <p:nvPr>
            <p:ph idx="1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
    <p:spTree>
      <p:nvGrpSpPr>
        <p:cNvPr id="369" name="Shape 369"/>
        <p:cNvGrpSpPr/>
        <p:nvPr/>
      </p:nvGrpSpPr>
      <p:grpSpPr>
        <a:xfrm>
          <a:off x="0" y="0"/>
          <a:ext cx="0" cy="0"/>
          <a:chOff x="0" y="0"/>
          <a:chExt cx="0" cy="0"/>
        </a:xfrm>
      </p:grpSpPr>
      <p:sp>
        <p:nvSpPr>
          <p:cNvPr id="370" name="Google Shape;370;p40"/>
          <p:cNvSpPr txBox="1"/>
          <p:nvPr>
            <p:ph hasCustomPrompt="1" type="title"/>
          </p:nvPr>
        </p:nvSpPr>
        <p:spPr>
          <a:xfrm>
            <a:off x="4696050" y="654108"/>
            <a:ext cx="3345000" cy="597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371" name="Google Shape;371;p40"/>
          <p:cNvSpPr txBox="1"/>
          <p:nvPr>
            <p:ph idx="1" type="subTitle"/>
          </p:nvPr>
        </p:nvSpPr>
        <p:spPr>
          <a:xfrm>
            <a:off x="4696050" y="1391692"/>
            <a:ext cx="3345000" cy="1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2" name="Google Shape;372;p40"/>
          <p:cNvSpPr txBox="1"/>
          <p:nvPr>
            <p:ph hasCustomPrompt="1" idx="2" type="title"/>
          </p:nvPr>
        </p:nvSpPr>
        <p:spPr>
          <a:xfrm>
            <a:off x="4696050" y="1999500"/>
            <a:ext cx="3345000" cy="597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None/>
              <a:defRPr sz="3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373" name="Google Shape;373;p40"/>
          <p:cNvSpPr txBox="1"/>
          <p:nvPr>
            <p:ph idx="3" type="subTitle"/>
          </p:nvPr>
        </p:nvSpPr>
        <p:spPr>
          <a:xfrm>
            <a:off x="4696050" y="2737088"/>
            <a:ext cx="3345000" cy="1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4" name="Google Shape;374;p40"/>
          <p:cNvSpPr txBox="1"/>
          <p:nvPr>
            <p:ph hasCustomPrompt="1" idx="4" type="title"/>
          </p:nvPr>
        </p:nvSpPr>
        <p:spPr>
          <a:xfrm>
            <a:off x="4696050" y="3344892"/>
            <a:ext cx="3345000" cy="597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375" name="Google Shape;375;p40"/>
          <p:cNvSpPr txBox="1"/>
          <p:nvPr>
            <p:ph idx="5" type="subTitle"/>
          </p:nvPr>
        </p:nvSpPr>
        <p:spPr>
          <a:xfrm>
            <a:off x="4696050" y="4082409"/>
            <a:ext cx="3345000" cy="1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376" name="Google Shape;376;p40"/>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377" name="Google Shape;377;p40"/>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378" name="Google Shape;378;p40"/>
          <p:cNvSpPr txBox="1"/>
          <p:nvPr>
            <p:ph idx="6"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379" name="Google Shape;379;p40"/>
          <p:cNvSpPr txBox="1"/>
          <p:nvPr>
            <p:ph idx="7"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1">
    <p:spTree>
      <p:nvGrpSpPr>
        <p:cNvPr id="380" name="Shape 380"/>
        <p:cNvGrpSpPr/>
        <p:nvPr/>
      </p:nvGrpSpPr>
      <p:grpSpPr>
        <a:xfrm>
          <a:off x="0" y="0"/>
          <a:ext cx="0" cy="0"/>
          <a:chOff x="0" y="0"/>
          <a:chExt cx="0" cy="0"/>
        </a:xfrm>
      </p:grpSpPr>
      <p:sp>
        <p:nvSpPr>
          <p:cNvPr id="381" name="Google Shape;381;p41"/>
          <p:cNvSpPr txBox="1"/>
          <p:nvPr>
            <p:ph idx="1" type="subTitle"/>
          </p:nvPr>
        </p:nvSpPr>
        <p:spPr>
          <a:xfrm>
            <a:off x="1095300" y="2593175"/>
            <a:ext cx="2428200" cy="95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82" name="Google Shape;382;p41"/>
          <p:cNvSpPr txBox="1"/>
          <p:nvPr>
            <p:ph type="title"/>
          </p:nvPr>
        </p:nvSpPr>
        <p:spPr>
          <a:xfrm>
            <a:off x="1095300" y="1468600"/>
            <a:ext cx="2428200" cy="9558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lgn="l">
              <a:spcBef>
                <a:spcPts val="0"/>
              </a:spcBef>
              <a:spcAft>
                <a:spcPts val="0"/>
              </a:spcAft>
              <a:buSzPts val="3000"/>
              <a:buNone/>
              <a:defRPr/>
            </a:lvl2pPr>
            <a:lvl3pPr lvl="2" rtl="0" algn="l">
              <a:spcBef>
                <a:spcPts val="0"/>
              </a:spcBef>
              <a:spcAft>
                <a:spcPts val="0"/>
              </a:spcAft>
              <a:buSzPts val="3000"/>
              <a:buNone/>
              <a:defRPr/>
            </a:lvl3pPr>
            <a:lvl4pPr lvl="3" rtl="0" algn="l">
              <a:spcBef>
                <a:spcPts val="0"/>
              </a:spcBef>
              <a:spcAft>
                <a:spcPts val="0"/>
              </a:spcAft>
              <a:buSzPts val="3000"/>
              <a:buNone/>
              <a:defRPr/>
            </a:lvl4pPr>
            <a:lvl5pPr lvl="4" rtl="0" algn="l">
              <a:spcBef>
                <a:spcPts val="0"/>
              </a:spcBef>
              <a:spcAft>
                <a:spcPts val="0"/>
              </a:spcAft>
              <a:buSzPts val="3000"/>
              <a:buNone/>
              <a:defRPr/>
            </a:lvl5pPr>
            <a:lvl6pPr lvl="5" rtl="0" algn="l">
              <a:spcBef>
                <a:spcPts val="0"/>
              </a:spcBef>
              <a:spcAft>
                <a:spcPts val="0"/>
              </a:spcAft>
              <a:buSzPts val="3000"/>
              <a:buNone/>
              <a:defRPr/>
            </a:lvl6pPr>
            <a:lvl7pPr lvl="6" rtl="0" algn="l">
              <a:spcBef>
                <a:spcPts val="0"/>
              </a:spcBef>
              <a:spcAft>
                <a:spcPts val="0"/>
              </a:spcAft>
              <a:buSzPts val="3000"/>
              <a:buNone/>
              <a:defRPr/>
            </a:lvl7pPr>
            <a:lvl8pPr lvl="7" rtl="0" algn="l">
              <a:spcBef>
                <a:spcPts val="0"/>
              </a:spcBef>
              <a:spcAft>
                <a:spcPts val="0"/>
              </a:spcAft>
              <a:buSzPts val="3000"/>
              <a:buNone/>
              <a:defRPr/>
            </a:lvl8pPr>
            <a:lvl9pPr lvl="8" rtl="0" algn="l">
              <a:spcBef>
                <a:spcPts val="0"/>
              </a:spcBef>
              <a:spcAft>
                <a:spcPts val="0"/>
              </a:spcAft>
              <a:buSzPts val="3000"/>
              <a:buNone/>
              <a:defRPr/>
            </a:lvl9pPr>
          </a:lstStyle>
          <a:p/>
        </p:txBody>
      </p:sp>
      <p:cxnSp>
        <p:nvCxnSpPr>
          <p:cNvPr id="383" name="Google Shape;383;p41"/>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384" name="Google Shape;384;p4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385" name="Google Shape;385;p41"/>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386" name="Google Shape;386;p41"/>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 name="Shape 32"/>
        <p:cNvGrpSpPr/>
        <p:nvPr/>
      </p:nvGrpSpPr>
      <p:grpSpPr>
        <a:xfrm>
          <a:off x="0" y="0"/>
          <a:ext cx="0" cy="0"/>
          <a:chOff x="0" y="0"/>
          <a:chExt cx="0" cy="0"/>
        </a:xfrm>
      </p:grpSpPr>
      <p:sp>
        <p:nvSpPr>
          <p:cNvPr id="33" name="Google Shape;33;p5"/>
          <p:cNvSpPr txBox="1"/>
          <p:nvPr>
            <p:ph type="title"/>
          </p:nvPr>
        </p:nvSpPr>
        <p:spPr>
          <a:xfrm>
            <a:off x="4829750" y="2669178"/>
            <a:ext cx="2308500" cy="368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None/>
              <a:defRPr sz="22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4" name="Google Shape;34;p5"/>
          <p:cNvSpPr txBox="1"/>
          <p:nvPr>
            <p:ph idx="1" type="subTitle"/>
          </p:nvPr>
        </p:nvSpPr>
        <p:spPr>
          <a:xfrm>
            <a:off x="4829750" y="3058380"/>
            <a:ext cx="2308500" cy="799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 name="Google Shape;35;p5"/>
          <p:cNvSpPr txBox="1"/>
          <p:nvPr>
            <p:ph idx="2" type="title"/>
          </p:nvPr>
        </p:nvSpPr>
        <p:spPr>
          <a:xfrm>
            <a:off x="4829761" y="1235428"/>
            <a:ext cx="2308500" cy="368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None/>
              <a:defRPr sz="22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6" name="Google Shape;36;p5"/>
          <p:cNvSpPr txBox="1"/>
          <p:nvPr>
            <p:ph idx="3" type="subTitle"/>
          </p:nvPr>
        </p:nvSpPr>
        <p:spPr>
          <a:xfrm>
            <a:off x="4829761" y="1624630"/>
            <a:ext cx="2308500" cy="799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 name="Google Shape;37;p5"/>
          <p:cNvSpPr txBox="1"/>
          <p:nvPr>
            <p:ph idx="4" type="title"/>
          </p:nvPr>
        </p:nvSpPr>
        <p:spPr>
          <a:xfrm>
            <a:off x="714300" y="537275"/>
            <a:ext cx="2949900" cy="985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5"/>
          <p:cNvSpPr txBox="1"/>
          <p:nvPr>
            <p:ph idx="5"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39" name="Google Shape;39;p5"/>
          <p:cNvSpPr txBox="1"/>
          <p:nvPr>
            <p:ph idx="6"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cxnSp>
        <p:nvCxnSpPr>
          <p:cNvPr id="40" name="Google Shape;40;p5"/>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41" name="Google Shape;41;p5"/>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_1_1">
    <p:spTree>
      <p:nvGrpSpPr>
        <p:cNvPr id="387" name="Shape 387"/>
        <p:cNvGrpSpPr/>
        <p:nvPr/>
      </p:nvGrpSpPr>
      <p:grpSpPr>
        <a:xfrm>
          <a:off x="0" y="0"/>
          <a:ext cx="0" cy="0"/>
          <a:chOff x="0" y="0"/>
          <a:chExt cx="0" cy="0"/>
        </a:xfrm>
      </p:grpSpPr>
      <p:sp>
        <p:nvSpPr>
          <p:cNvPr id="388" name="Google Shape;388;p42"/>
          <p:cNvSpPr txBox="1"/>
          <p:nvPr>
            <p:ph idx="1" type="subTitle"/>
          </p:nvPr>
        </p:nvSpPr>
        <p:spPr>
          <a:xfrm>
            <a:off x="714325" y="1185950"/>
            <a:ext cx="7715400" cy="172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389" name="Google Shape;389;p42"/>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390" name="Google Shape;390;p42"/>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391" name="Google Shape;391;p42"/>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392" name="Google Shape;392;p42"/>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393" name="Google Shape;393;p42"/>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 1">
  <p:cSld name="CUSTOM_3_1_1_1">
    <p:spTree>
      <p:nvGrpSpPr>
        <p:cNvPr id="394" name="Shape 394"/>
        <p:cNvGrpSpPr/>
        <p:nvPr/>
      </p:nvGrpSpPr>
      <p:grpSpPr>
        <a:xfrm>
          <a:off x="0" y="0"/>
          <a:ext cx="0" cy="0"/>
          <a:chOff x="0" y="0"/>
          <a:chExt cx="0" cy="0"/>
        </a:xfrm>
      </p:grpSpPr>
      <p:sp>
        <p:nvSpPr>
          <p:cNvPr id="395" name="Google Shape;395;p43"/>
          <p:cNvSpPr txBox="1"/>
          <p:nvPr>
            <p:ph idx="1" type="subTitle"/>
          </p:nvPr>
        </p:nvSpPr>
        <p:spPr>
          <a:xfrm>
            <a:off x="714325" y="1185950"/>
            <a:ext cx="3761700" cy="341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396" name="Google Shape;396;p43"/>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7" name="Google Shape;397;p43"/>
          <p:cNvSpPr txBox="1"/>
          <p:nvPr>
            <p:ph idx="2" type="subTitle"/>
          </p:nvPr>
        </p:nvSpPr>
        <p:spPr>
          <a:xfrm>
            <a:off x="4668000" y="1185950"/>
            <a:ext cx="3761700" cy="341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cxnSp>
        <p:nvCxnSpPr>
          <p:cNvPr id="398" name="Google Shape;398;p43"/>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cxnSp>
        <p:nvCxnSpPr>
          <p:cNvPr id="399" name="Google Shape;399;p4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sp>
        <p:nvSpPr>
          <p:cNvPr id="400" name="Google Shape;400;p43"/>
          <p:cNvSpPr txBox="1"/>
          <p:nvPr>
            <p:ph idx="3"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401" name="Google Shape;401;p43"/>
          <p:cNvSpPr txBox="1"/>
          <p:nvPr>
            <p:ph idx="4"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
    <p:spTree>
      <p:nvGrpSpPr>
        <p:cNvPr id="402" name="Shape 402"/>
        <p:cNvGrpSpPr/>
        <p:nvPr/>
      </p:nvGrpSpPr>
      <p:grpSpPr>
        <a:xfrm>
          <a:off x="0" y="0"/>
          <a:ext cx="0" cy="0"/>
          <a:chOff x="0" y="0"/>
          <a:chExt cx="0" cy="0"/>
        </a:xfrm>
      </p:grpSpPr>
      <p:sp>
        <p:nvSpPr>
          <p:cNvPr id="403" name="Google Shape;403;p44"/>
          <p:cNvSpPr txBox="1"/>
          <p:nvPr>
            <p:ph idx="1" type="subTitle"/>
          </p:nvPr>
        </p:nvSpPr>
        <p:spPr>
          <a:xfrm>
            <a:off x="4741200" y="1380300"/>
            <a:ext cx="3254700" cy="155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4" name="Google Shape;404;p44"/>
          <p:cNvSpPr txBox="1"/>
          <p:nvPr>
            <p:ph type="title"/>
          </p:nvPr>
        </p:nvSpPr>
        <p:spPr>
          <a:xfrm>
            <a:off x="4741200" y="547825"/>
            <a:ext cx="3254700" cy="771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51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
        <p:nvSpPr>
          <p:cNvPr id="405" name="Google Shape;405;p44"/>
          <p:cNvSpPr/>
          <p:nvPr/>
        </p:nvSpPr>
        <p:spPr>
          <a:xfrm>
            <a:off x="4307400" y="549600"/>
            <a:ext cx="4122300" cy="4054800"/>
          </a:xfrm>
          <a:prstGeom prst="roundRect">
            <a:avLst>
              <a:gd fmla="val 10146"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4"/>
          <p:cNvSpPr txBox="1"/>
          <p:nvPr/>
        </p:nvSpPr>
        <p:spPr>
          <a:xfrm>
            <a:off x="4670100" y="3443475"/>
            <a:ext cx="3543300" cy="6666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lang="en" sz="1200">
                <a:solidFill>
                  <a:srgbClr val="434343"/>
                </a:solidFill>
                <a:latin typeface="Barlow Semi Condensed"/>
                <a:ea typeface="Barlow Semi Condensed"/>
                <a:cs typeface="Barlow Semi Condensed"/>
                <a:sym typeface="Barlow Semi Condensed"/>
              </a:rPr>
              <a:t>CREDITS: This presentation template was created by </a:t>
            </a:r>
            <a:r>
              <a:rPr b="1" lang="en" sz="1200">
                <a:solidFill>
                  <a:srgbClr val="434343"/>
                </a:solidFill>
                <a:uFill>
                  <a:noFill/>
                </a:uFill>
                <a:latin typeface="Barlow Semi Condensed"/>
                <a:ea typeface="Barlow Semi Condensed"/>
                <a:cs typeface="Barlow Semi Condensed"/>
                <a:sym typeface="Barlow Semi Condensed"/>
                <a:hlinkClick r:id="rId2">
                  <a:extLst>
                    <a:ext uri="{A12FA001-AC4F-418D-AE19-62706E023703}">
                      <ahyp:hlinkClr val="tx"/>
                    </a:ext>
                  </a:extLst>
                </a:hlinkClick>
              </a:rPr>
              <a:t>Slidesgo</a:t>
            </a:r>
            <a:r>
              <a:rPr lang="en" sz="1200">
                <a:solidFill>
                  <a:srgbClr val="434343"/>
                </a:solidFill>
                <a:latin typeface="Barlow Semi Condensed"/>
                <a:ea typeface="Barlow Semi Condensed"/>
                <a:cs typeface="Barlow Semi Condensed"/>
                <a:sym typeface="Barlow Semi Condensed"/>
              </a:rPr>
              <a:t>, including icons by </a:t>
            </a:r>
            <a:r>
              <a:rPr b="1" lang="en" sz="1200">
                <a:solidFill>
                  <a:srgbClr val="434343"/>
                </a:solidFill>
                <a:uFill>
                  <a:noFill/>
                </a:uFill>
                <a:latin typeface="Barlow Semi Condensed"/>
                <a:ea typeface="Barlow Semi Condensed"/>
                <a:cs typeface="Barlow Semi Condensed"/>
                <a:sym typeface="Barlow Semi Condensed"/>
                <a:hlinkClick r:id="rId3">
                  <a:extLst>
                    <a:ext uri="{A12FA001-AC4F-418D-AE19-62706E023703}">
                      <ahyp:hlinkClr val="tx"/>
                    </a:ext>
                  </a:extLst>
                </a:hlinkClick>
              </a:rPr>
              <a:t>Flaticon</a:t>
            </a:r>
            <a:r>
              <a:rPr lang="en" sz="1200">
                <a:solidFill>
                  <a:srgbClr val="434343"/>
                </a:solidFill>
                <a:latin typeface="Barlow Semi Condensed"/>
                <a:ea typeface="Barlow Semi Condensed"/>
                <a:cs typeface="Barlow Semi Condensed"/>
                <a:sym typeface="Barlow Semi Condensed"/>
              </a:rPr>
              <a:t>, </a:t>
            </a:r>
            <a:r>
              <a:rPr lang="en" sz="1200">
                <a:solidFill>
                  <a:srgbClr val="434343"/>
                </a:solidFill>
                <a:latin typeface="Barlow Semi Condensed"/>
                <a:ea typeface="Barlow Semi Condensed"/>
                <a:cs typeface="Barlow Semi Condensed"/>
                <a:sym typeface="Barlow Semi Condensed"/>
              </a:rPr>
              <a:t>infographics</a:t>
            </a:r>
            <a:r>
              <a:rPr lang="en" sz="1200">
                <a:solidFill>
                  <a:srgbClr val="434343"/>
                </a:solidFill>
                <a:latin typeface="Barlow Semi Condensed"/>
                <a:ea typeface="Barlow Semi Condensed"/>
                <a:cs typeface="Barlow Semi Condensed"/>
                <a:sym typeface="Barlow Semi Condensed"/>
              </a:rPr>
              <a:t> &amp; images by </a:t>
            </a:r>
            <a:r>
              <a:rPr b="1" lang="en" sz="1200">
                <a:solidFill>
                  <a:srgbClr val="434343"/>
                </a:solidFill>
                <a:uFill>
                  <a:noFill/>
                </a:uFill>
                <a:latin typeface="Barlow Semi Condensed"/>
                <a:ea typeface="Barlow Semi Condensed"/>
                <a:cs typeface="Barlow Semi Condensed"/>
                <a:sym typeface="Barlow Semi Condensed"/>
                <a:hlinkClick r:id="rId4">
                  <a:extLst>
                    <a:ext uri="{A12FA001-AC4F-418D-AE19-62706E023703}">
                      <ahyp:hlinkClr val="tx"/>
                    </a:ext>
                  </a:extLst>
                </a:hlinkClick>
              </a:rPr>
              <a:t>Freepik</a:t>
            </a:r>
            <a:r>
              <a:rPr b="1" lang="en" sz="1200">
                <a:solidFill>
                  <a:srgbClr val="434343"/>
                </a:solidFill>
                <a:latin typeface="Barlow Semi Condensed"/>
                <a:ea typeface="Barlow Semi Condensed"/>
                <a:cs typeface="Barlow Semi Condensed"/>
                <a:sym typeface="Barlow Semi Condensed"/>
              </a:rPr>
              <a:t> </a:t>
            </a:r>
            <a:r>
              <a:rPr lang="en" sz="1200">
                <a:solidFill>
                  <a:srgbClr val="434343"/>
                </a:solidFill>
                <a:latin typeface="Barlow Semi Condensed"/>
                <a:ea typeface="Barlow Semi Condensed"/>
                <a:cs typeface="Barlow Semi Condensed"/>
                <a:sym typeface="Barlow Semi Condensed"/>
              </a:rPr>
              <a:t>and illustrations by </a:t>
            </a:r>
            <a:r>
              <a:rPr b="1" lang="en" sz="1200">
                <a:solidFill>
                  <a:srgbClr val="434343"/>
                </a:solidFill>
                <a:uFill>
                  <a:noFill/>
                </a:uFill>
                <a:latin typeface="Barlow Semi Condensed"/>
                <a:ea typeface="Barlow Semi Condensed"/>
                <a:cs typeface="Barlow Semi Condensed"/>
                <a:sym typeface="Barlow Semi Condensed"/>
                <a:hlinkClick r:id="rId5">
                  <a:extLst>
                    <a:ext uri="{A12FA001-AC4F-418D-AE19-62706E023703}">
                      <ahyp:hlinkClr val="tx"/>
                    </a:ext>
                  </a:extLst>
                </a:hlinkClick>
              </a:rPr>
              <a:t>Storyset</a:t>
            </a:r>
            <a:endParaRPr sz="1200">
              <a:latin typeface="Barlow Semi Condensed"/>
              <a:ea typeface="Barlow Semi Condensed"/>
              <a:cs typeface="Barlow Semi Condensed"/>
              <a:sym typeface="Barlow Semi Condensed"/>
            </a:endParaRPr>
          </a:p>
        </p:txBody>
      </p:sp>
      <p:cxnSp>
        <p:nvCxnSpPr>
          <p:cNvPr id="407" name="Google Shape;407;p44"/>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408" name="Google Shape;408;p44"/>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409" name="Google Shape;409;p44"/>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410" name="Google Shape;410;p44"/>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7">
    <p:spTree>
      <p:nvGrpSpPr>
        <p:cNvPr id="411" name="Shape 411"/>
        <p:cNvGrpSpPr/>
        <p:nvPr/>
      </p:nvGrpSpPr>
      <p:grpSpPr>
        <a:xfrm>
          <a:off x="0" y="0"/>
          <a:ext cx="0" cy="0"/>
          <a:chOff x="0" y="0"/>
          <a:chExt cx="0" cy="0"/>
        </a:xfrm>
      </p:grpSpPr>
      <p:grpSp>
        <p:nvGrpSpPr>
          <p:cNvPr id="412" name="Google Shape;412;p45"/>
          <p:cNvGrpSpPr/>
          <p:nvPr/>
        </p:nvGrpSpPr>
        <p:grpSpPr>
          <a:xfrm>
            <a:off x="1265868" y="549590"/>
            <a:ext cx="528885" cy="545802"/>
            <a:chOff x="-1507225" y="3988588"/>
            <a:chExt cx="575250" cy="593650"/>
          </a:xfrm>
        </p:grpSpPr>
        <p:sp>
          <p:nvSpPr>
            <p:cNvPr id="413" name="Google Shape;413;p45"/>
            <p:cNvSpPr/>
            <p:nvPr/>
          </p:nvSpPr>
          <p:spPr>
            <a:xfrm>
              <a:off x="-1507225" y="3988588"/>
              <a:ext cx="575250" cy="593650"/>
            </a:xfrm>
            <a:custGeom>
              <a:rect b="b" l="l" r="r" t="t"/>
              <a:pathLst>
                <a:path extrusionOk="0" fill="none" h="23746" w="23010">
                  <a:moveTo>
                    <a:pt x="2718" y="4047"/>
                  </a:moveTo>
                  <a:cubicBezTo>
                    <a:pt x="450" y="6765"/>
                    <a:pt x="0" y="11567"/>
                    <a:pt x="327" y="13610"/>
                  </a:cubicBezTo>
                  <a:cubicBezTo>
                    <a:pt x="327" y="13610"/>
                    <a:pt x="961" y="19229"/>
                    <a:pt x="5477" y="21498"/>
                  </a:cubicBezTo>
                  <a:cubicBezTo>
                    <a:pt x="9972" y="23745"/>
                    <a:pt x="15775" y="21947"/>
                    <a:pt x="19392" y="16021"/>
                  </a:cubicBezTo>
                  <a:cubicBezTo>
                    <a:pt x="23009" y="10095"/>
                    <a:pt x="18391" y="3373"/>
                    <a:pt x="13936" y="1697"/>
                  </a:cubicBezTo>
                  <a:cubicBezTo>
                    <a:pt x="9482" y="1"/>
                    <a:pt x="4986" y="1329"/>
                    <a:pt x="2718" y="4047"/>
                  </a:cubicBezTo>
                  <a:close/>
                  <a:moveTo>
                    <a:pt x="12363" y="11791"/>
                  </a:moveTo>
                  <a:cubicBezTo>
                    <a:pt x="11913" y="13447"/>
                    <a:pt x="10483" y="14203"/>
                    <a:pt x="9236" y="13385"/>
                  </a:cubicBezTo>
                  <a:cubicBezTo>
                    <a:pt x="8542" y="12895"/>
                    <a:pt x="8153" y="12077"/>
                    <a:pt x="8256" y="11240"/>
                  </a:cubicBezTo>
                  <a:cubicBezTo>
                    <a:pt x="8296" y="10279"/>
                    <a:pt x="9073" y="9523"/>
                    <a:pt x="10013" y="9503"/>
                  </a:cubicBezTo>
                  <a:cubicBezTo>
                    <a:pt x="10994" y="9441"/>
                    <a:pt x="12833" y="10136"/>
                    <a:pt x="12363" y="1179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5"/>
            <p:cNvSpPr/>
            <p:nvPr/>
          </p:nvSpPr>
          <p:spPr>
            <a:xfrm>
              <a:off x="-1501100" y="4012088"/>
              <a:ext cx="509350" cy="527225"/>
            </a:xfrm>
            <a:custGeom>
              <a:rect b="b" l="l" r="r" t="t"/>
              <a:pathLst>
                <a:path extrusionOk="0" fill="none" h="21089" w="20374">
                  <a:moveTo>
                    <a:pt x="19965" y="11076"/>
                  </a:moveTo>
                  <a:cubicBezTo>
                    <a:pt x="19883" y="9768"/>
                    <a:pt x="20373" y="8318"/>
                    <a:pt x="19474" y="7337"/>
                  </a:cubicBezTo>
                  <a:cubicBezTo>
                    <a:pt x="18718" y="6499"/>
                    <a:pt x="18657" y="5375"/>
                    <a:pt x="18269" y="4374"/>
                  </a:cubicBezTo>
                  <a:cubicBezTo>
                    <a:pt x="17860" y="3822"/>
                    <a:pt x="17410" y="3311"/>
                    <a:pt x="16899" y="2841"/>
                  </a:cubicBezTo>
                  <a:cubicBezTo>
                    <a:pt x="16593" y="2739"/>
                    <a:pt x="16246" y="2698"/>
                    <a:pt x="15816" y="2596"/>
                  </a:cubicBezTo>
                  <a:cubicBezTo>
                    <a:pt x="14836" y="2351"/>
                    <a:pt x="14917" y="1370"/>
                    <a:pt x="13283" y="1125"/>
                  </a:cubicBezTo>
                  <a:cubicBezTo>
                    <a:pt x="11668" y="880"/>
                    <a:pt x="11014" y="1125"/>
                    <a:pt x="10361" y="1125"/>
                  </a:cubicBezTo>
                  <a:cubicBezTo>
                    <a:pt x="9911" y="1104"/>
                    <a:pt x="9461" y="1002"/>
                    <a:pt x="9053" y="798"/>
                  </a:cubicBezTo>
                  <a:cubicBezTo>
                    <a:pt x="9053" y="798"/>
                    <a:pt x="7827" y="1"/>
                    <a:pt x="6029" y="1043"/>
                  </a:cubicBezTo>
                  <a:cubicBezTo>
                    <a:pt x="4251" y="2106"/>
                    <a:pt x="4169" y="3250"/>
                    <a:pt x="2943" y="4231"/>
                  </a:cubicBezTo>
                  <a:cubicBezTo>
                    <a:pt x="2330" y="4721"/>
                    <a:pt x="1656" y="4946"/>
                    <a:pt x="1165" y="5273"/>
                  </a:cubicBezTo>
                  <a:cubicBezTo>
                    <a:pt x="920" y="5866"/>
                    <a:pt x="695" y="6499"/>
                    <a:pt x="532" y="7112"/>
                  </a:cubicBezTo>
                  <a:cubicBezTo>
                    <a:pt x="818" y="8828"/>
                    <a:pt x="1880" y="10218"/>
                    <a:pt x="1553" y="11240"/>
                  </a:cubicBezTo>
                  <a:cubicBezTo>
                    <a:pt x="1227" y="12261"/>
                    <a:pt x="0" y="12629"/>
                    <a:pt x="491" y="13998"/>
                  </a:cubicBezTo>
                  <a:cubicBezTo>
                    <a:pt x="981" y="15388"/>
                    <a:pt x="1717" y="15388"/>
                    <a:pt x="1880" y="16777"/>
                  </a:cubicBezTo>
                  <a:cubicBezTo>
                    <a:pt x="2044" y="18146"/>
                    <a:pt x="3924" y="19863"/>
                    <a:pt x="4884" y="19863"/>
                  </a:cubicBezTo>
                  <a:cubicBezTo>
                    <a:pt x="5865" y="19863"/>
                    <a:pt x="6110" y="19291"/>
                    <a:pt x="7908" y="20190"/>
                  </a:cubicBezTo>
                  <a:cubicBezTo>
                    <a:pt x="9707" y="21089"/>
                    <a:pt x="10361" y="21007"/>
                    <a:pt x="11321" y="20271"/>
                  </a:cubicBezTo>
                  <a:cubicBezTo>
                    <a:pt x="12302" y="19536"/>
                    <a:pt x="11811" y="19699"/>
                    <a:pt x="13446" y="19454"/>
                  </a:cubicBezTo>
                  <a:cubicBezTo>
                    <a:pt x="15081" y="19209"/>
                    <a:pt x="16143" y="18637"/>
                    <a:pt x="16552" y="17595"/>
                  </a:cubicBezTo>
                  <a:cubicBezTo>
                    <a:pt x="16940" y="16532"/>
                    <a:pt x="16879" y="16777"/>
                    <a:pt x="18330" y="15470"/>
                  </a:cubicBezTo>
                  <a:cubicBezTo>
                    <a:pt x="19801" y="14162"/>
                    <a:pt x="20046" y="12384"/>
                    <a:pt x="19965" y="11076"/>
                  </a:cubicBezTo>
                  <a:close/>
                  <a:moveTo>
                    <a:pt x="12118" y="10851"/>
                  </a:moveTo>
                  <a:cubicBezTo>
                    <a:pt x="11668" y="12507"/>
                    <a:pt x="10238" y="13263"/>
                    <a:pt x="8991" y="12445"/>
                  </a:cubicBezTo>
                  <a:cubicBezTo>
                    <a:pt x="8297" y="11955"/>
                    <a:pt x="7908" y="11137"/>
                    <a:pt x="8011" y="10300"/>
                  </a:cubicBezTo>
                  <a:cubicBezTo>
                    <a:pt x="8051" y="9339"/>
                    <a:pt x="8828" y="8583"/>
                    <a:pt x="9768" y="8563"/>
                  </a:cubicBezTo>
                  <a:cubicBezTo>
                    <a:pt x="10749" y="8501"/>
                    <a:pt x="12588" y="9196"/>
                    <a:pt x="12118" y="1085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5"/>
            <p:cNvSpPr/>
            <p:nvPr/>
          </p:nvSpPr>
          <p:spPr>
            <a:xfrm>
              <a:off x="-1460750" y="4047338"/>
              <a:ext cx="452650" cy="467975"/>
            </a:xfrm>
            <a:custGeom>
              <a:rect b="b" l="l" r="r" t="t"/>
              <a:pathLst>
                <a:path extrusionOk="0" fill="none" h="18719" w="18106">
                  <a:moveTo>
                    <a:pt x="15020" y="9748"/>
                  </a:moveTo>
                  <a:cubicBezTo>
                    <a:pt x="13385" y="10892"/>
                    <a:pt x="10279" y="15633"/>
                    <a:pt x="11015" y="13590"/>
                  </a:cubicBezTo>
                  <a:cubicBezTo>
                    <a:pt x="11750" y="11546"/>
                    <a:pt x="12486" y="10238"/>
                    <a:pt x="10933" y="10974"/>
                  </a:cubicBezTo>
                  <a:cubicBezTo>
                    <a:pt x="9400" y="11710"/>
                    <a:pt x="6867" y="14325"/>
                    <a:pt x="5559" y="14386"/>
                  </a:cubicBezTo>
                  <a:cubicBezTo>
                    <a:pt x="4374" y="14468"/>
                    <a:pt x="6192" y="12282"/>
                    <a:pt x="7132" y="10851"/>
                  </a:cubicBezTo>
                  <a:cubicBezTo>
                    <a:pt x="6683" y="10443"/>
                    <a:pt x="6417" y="9871"/>
                    <a:pt x="6376" y="9257"/>
                  </a:cubicBezTo>
                  <a:cubicBezTo>
                    <a:pt x="5804" y="9176"/>
                    <a:pt x="5232" y="9217"/>
                    <a:pt x="4660" y="9339"/>
                  </a:cubicBezTo>
                  <a:cubicBezTo>
                    <a:pt x="4353" y="9441"/>
                    <a:pt x="5171" y="9196"/>
                    <a:pt x="6397" y="8767"/>
                  </a:cubicBezTo>
                  <a:cubicBezTo>
                    <a:pt x="6499" y="7868"/>
                    <a:pt x="7255" y="7173"/>
                    <a:pt x="8154" y="7153"/>
                  </a:cubicBezTo>
                  <a:cubicBezTo>
                    <a:pt x="8685" y="7132"/>
                    <a:pt x="9217" y="7275"/>
                    <a:pt x="9687" y="7541"/>
                  </a:cubicBezTo>
                  <a:cubicBezTo>
                    <a:pt x="10790" y="7071"/>
                    <a:pt x="11791" y="6601"/>
                    <a:pt x="12302" y="6172"/>
                  </a:cubicBezTo>
                  <a:cubicBezTo>
                    <a:pt x="14019" y="4782"/>
                    <a:pt x="10524" y="4210"/>
                    <a:pt x="8644" y="4537"/>
                  </a:cubicBezTo>
                  <a:cubicBezTo>
                    <a:pt x="6764" y="4864"/>
                    <a:pt x="10524" y="3556"/>
                    <a:pt x="10851" y="2024"/>
                  </a:cubicBezTo>
                  <a:cubicBezTo>
                    <a:pt x="11178" y="471"/>
                    <a:pt x="8808" y="553"/>
                    <a:pt x="5722" y="2269"/>
                  </a:cubicBezTo>
                  <a:cubicBezTo>
                    <a:pt x="2616" y="3986"/>
                    <a:pt x="2780" y="3332"/>
                    <a:pt x="5068" y="1779"/>
                  </a:cubicBezTo>
                  <a:cubicBezTo>
                    <a:pt x="7337" y="246"/>
                    <a:pt x="5886" y="1"/>
                    <a:pt x="4803" y="553"/>
                  </a:cubicBezTo>
                  <a:cubicBezTo>
                    <a:pt x="4803" y="553"/>
                    <a:pt x="164" y="4558"/>
                    <a:pt x="82" y="6254"/>
                  </a:cubicBezTo>
                  <a:cubicBezTo>
                    <a:pt x="1" y="7970"/>
                    <a:pt x="1554" y="7316"/>
                    <a:pt x="3658" y="5293"/>
                  </a:cubicBezTo>
                  <a:cubicBezTo>
                    <a:pt x="5763" y="3250"/>
                    <a:pt x="9932" y="1206"/>
                    <a:pt x="9114" y="2596"/>
                  </a:cubicBezTo>
                  <a:cubicBezTo>
                    <a:pt x="8297" y="3986"/>
                    <a:pt x="3577" y="6417"/>
                    <a:pt x="5273" y="6417"/>
                  </a:cubicBezTo>
                  <a:cubicBezTo>
                    <a:pt x="6989" y="6417"/>
                    <a:pt x="10422" y="4803"/>
                    <a:pt x="11056" y="5375"/>
                  </a:cubicBezTo>
                  <a:cubicBezTo>
                    <a:pt x="11709" y="5947"/>
                    <a:pt x="2432" y="7725"/>
                    <a:pt x="1288" y="10831"/>
                  </a:cubicBezTo>
                  <a:cubicBezTo>
                    <a:pt x="144" y="13916"/>
                    <a:pt x="6581" y="9114"/>
                    <a:pt x="6008" y="10504"/>
                  </a:cubicBezTo>
                  <a:cubicBezTo>
                    <a:pt x="5436" y="11893"/>
                    <a:pt x="675" y="14959"/>
                    <a:pt x="2882" y="16839"/>
                  </a:cubicBezTo>
                  <a:cubicBezTo>
                    <a:pt x="5068" y="18718"/>
                    <a:pt x="9400" y="11546"/>
                    <a:pt x="10116" y="12527"/>
                  </a:cubicBezTo>
                  <a:cubicBezTo>
                    <a:pt x="10851" y="13508"/>
                    <a:pt x="7602" y="17574"/>
                    <a:pt x="9973" y="16430"/>
                  </a:cubicBezTo>
                  <a:cubicBezTo>
                    <a:pt x="12322" y="15286"/>
                    <a:pt x="16389" y="9339"/>
                    <a:pt x="16389" y="10484"/>
                  </a:cubicBezTo>
                  <a:cubicBezTo>
                    <a:pt x="16389" y="11628"/>
                    <a:pt x="9789" y="16369"/>
                    <a:pt x="11178" y="17247"/>
                  </a:cubicBezTo>
                  <a:cubicBezTo>
                    <a:pt x="12568" y="18126"/>
                    <a:pt x="17615" y="11628"/>
                    <a:pt x="17860" y="9911"/>
                  </a:cubicBezTo>
                  <a:cubicBezTo>
                    <a:pt x="18105" y="8215"/>
                    <a:pt x="16634" y="8604"/>
                    <a:pt x="15020" y="974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45"/>
          <p:cNvSpPr/>
          <p:nvPr/>
        </p:nvSpPr>
        <p:spPr>
          <a:xfrm>
            <a:off x="8000289" y="432926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5"/>
          <p:cNvSpPr/>
          <p:nvPr/>
        </p:nvSpPr>
        <p:spPr>
          <a:xfrm>
            <a:off x="2124267" y="793717"/>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5"/>
          <p:cNvSpPr/>
          <p:nvPr/>
        </p:nvSpPr>
        <p:spPr>
          <a:xfrm>
            <a:off x="1752493" y="1227772"/>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5"/>
          <p:cNvSpPr/>
          <p:nvPr/>
        </p:nvSpPr>
        <p:spPr>
          <a:xfrm>
            <a:off x="1038417" y="793730"/>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5"/>
          <p:cNvSpPr/>
          <p:nvPr/>
        </p:nvSpPr>
        <p:spPr>
          <a:xfrm>
            <a:off x="7339115" y="4208251"/>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5"/>
          <p:cNvSpPr/>
          <p:nvPr/>
        </p:nvSpPr>
        <p:spPr>
          <a:xfrm>
            <a:off x="2275515" y="1095401"/>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5"/>
          <p:cNvSpPr/>
          <p:nvPr/>
        </p:nvSpPr>
        <p:spPr>
          <a:xfrm>
            <a:off x="714289" y="203066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 name="Google Shape;423;p45"/>
          <p:cNvGrpSpPr/>
          <p:nvPr/>
        </p:nvGrpSpPr>
        <p:grpSpPr>
          <a:xfrm>
            <a:off x="7711188" y="3642869"/>
            <a:ext cx="387316" cy="399705"/>
            <a:chOff x="-1507225" y="3988588"/>
            <a:chExt cx="575250" cy="593650"/>
          </a:xfrm>
        </p:grpSpPr>
        <p:sp>
          <p:nvSpPr>
            <p:cNvPr id="424" name="Google Shape;424;p45"/>
            <p:cNvSpPr/>
            <p:nvPr/>
          </p:nvSpPr>
          <p:spPr>
            <a:xfrm>
              <a:off x="-1507225" y="3988588"/>
              <a:ext cx="575250" cy="593650"/>
            </a:xfrm>
            <a:custGeom>
              <a:rect b="b" l="l" r="r" t="t"/>
              <a:pathLst>
                <a:path extrusionOk="0" fill="none" h="23746" w="23010">
                  <a:moveTo>
                    <a:pt x="2718" y="4047"/>
                  </a:moveTo>
                  <a:cubicBezTo>
                    <a:pt x="450" y="6765"/>
                    <a:pt x="0" y="11567"/>
                    <a:pt x="327" y="13610"/>
                  </a:cubicBezTo>
                  <a:cubicBezTo>
                    <a:pt x="327" y="13610"/>
                    <a:pt x="961" y="19229"/>
                    <a:pt x="5477" y="21498"/>
                  </a:cubicBezTo>
                  <a:cubicBezTo>
                    <a:pt x="9972" y="23745"/>
                    <a:pt x="15775" y="21947"/>
                    <a:pt x="19392" y="16021"/>
                  </a:cubicBezTo>
                  <a:cubicBezTo>
                    <a:pt x="23009" y="10095"/>
                    <a:pt x="18391" y="3373"/>
                    <a:pt x="13936" y="1697"/>
                  </a:cubicBezTo>
                  <a:cubicBezTo>
                    <a:pt x="9482" y="1"/>
                    <a:pt x="4986" y="1329"/>
                    <a:pt x="2718" y="4047"/>
                  </a:cubicBezTo>
                  <a:close/>
                  <a:moveTo>
                    <a:pt x="12363" y="11791"/>
                  </a:moveTo>
                  <a:cubicBezTo>
                    <a:pt x="11913" y="13447"/>
                    <a:pt x="10483" y="14203"/>
                    <a:pt x="9236" y="13385"/>
                  </a:cubicBezTo>
                  <a:cubicBezTo>
                    <a:pt x="8542" y="12895"/>
                    <a:pt x="8153" y="12077"/>
                    <a:pt x="8256" y="11240"/>
                  </a:cubicBezTo>
                  <a:cubicBezTo>
                    <a:pt x="8296" y="10279"/>
                    <a:pt x="9073" y="9523"/>
                    <a:pt x="10013" y="9503"/>
                  </a:cubicBezTo>
                  <a:cubicBezTo>
                    <a:pt x="10994" y="9441"/>
                    <a:pt x="12833" y="10136"/>
                    <a:pt x="12363" y="1179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5"/>
            <p:cNvSpPr/>
            <p:nvPr/>
          </p:nvSpPr>
          <p:spPr>
            <a:xfrm>
              <a:off x="-1501100" y="4012088"/>
              <a:ext cx="509350" cy="527225"/>
            </a:xfrm>
            <a:custGeom>
              <a:rect b="b" l="l" r="r" t="t"/>
              <a:pathLst>
                <a:path extrusionOk="0" fill="none" h="21089" w="20374">
                  <a:moveTo>
                    <a:pt x="19965" y="11076"/>
                  </a:moveTo>
                  <a:cubicBezTo>
                    <a:pt x="19883" y="9768"/>
                    <a:pt x="20373" y="8318"/>
                    <a:pt x="19474" y="7337"/>
                  </a:cubicBezTo>
                  <a:cubicBezTo>
                    <a:pt x="18718" y="6499"/>
                    <a:pt x="18657" y="5375"/>
                    <a:pt x="18269" y="4374"/>
                  </a:cubicBezTo>
                  <a:cubicBezTo>
                    <a:pt x="17860" y="3822"/>
                    <a:pt x="17410" y="3311"/>
                    <a:pt x="16899" y="2841"/>
                  </a:cubicBezTo>
                  <a:cubicBezTo>
                    <a:pt x="16593" y="2739"/>
                    <a:pt x="16246" y="2698"/>
                    <a:pt x="15816" y="2596"/>
                  </a:cubicBezTo>
                  <a:cubicBezTo>
                    <a:pt x="14836" y="2351"/>
                    <a:pt x="14917" y="1370"/>
                    <a:pt x="13283" y="1125"/>
                  </a:cubicBezTo>
                  <a:cubicBezTo>
                    <a:pt x="11668" y="880"/>
                    <a:pt x="11014" y="1125"/>
                    <a:pt x="10361" y="1125"/>
                  </a:cubicBezTo>
                  <a:cubicBezTo>
                    <a:pt x="9911" y="1104"/>
                    <a:pt x="9461" y="1002"/>
                    <a:pt x="9053" y="798"/>
                  </a:cubicBezTo>
                  <a:cubicBezTo>
                    <a:pt x="9053" y="798"/>
                    <a:pt x="7827" y="1"/>
                    <a:pt x="6029" y="1043"/>
                  </a:cubicBezTo>
                  <a:cubicBezTo>
                    <a:pt x="4251" y="2106"/>
                    <a:pt x="4169" y="3250"/>
                    <a:pt x="2943" y="4231"/>
                  </a:cubicBezTo>
                  <a:cubicBezTo>
                    <a:pt x="2330" y="4721"/>
                    <a:pt x="1656" y="4946"/>
                    <a:pt x="1165" y="5273"/>
                  </a:cubicBezTo>
                  <a:cubicBezTo>
                    <a:pt x="920" y="5866"/>
                    <a:pt x="695" y="6499"/>
                    <a:pt x="532" y="7112"/>
                  </a:cubicBezTo>
                  <a:cubicBezTo>
                    <a:pt x="818" y="8828"/>
                    <a:pt x="1880" y="10218"/>
                    <a:pt x="1553" y="11240"/>
                  </a:cubicBezTo>
                  <a:cubicBezTo>
                    <a:pt x="1227" y="12261"/>
                    <a:pt x="0" y="12629"/>
                    <a:pt x="491" y="13998"/>
                  </a:cubicBezTo>
                  <a:cubicBezTo>
                    <a:pt x="981" y="15388"/>
                    <a:pt x="1717" y="15388"/>
                    <a:pt x="1880" y="16777"/>
                  </a:cubicBezTo>
                  <a:cubicBezTo>
                    <a:pt x="2044" y="18146"/>
                    <a:pt x="3924" y="19863"/>
                    <a:pt x="4884" y="19863"/>
                  </a:cubicBezTo>
                  <a:cubicBezTo>
                    <a:pt x="5865" y="19863"/>
                    <a:pt x="6110" y="19291"/>
                    <a:pt x="7908" y="20190"/>
                  </a:cubicBezTo>
                  <a:cubicBezTo>
                    <a:pt x="9707" y="21089"/>
                    <a:pt x="10361" y="21007"/>
                    <a:pt x="11321" y="20271"/>
                  </a:cubicBezTo>
                  <a:cubicBezTo>
                    <a:pt x="12302" y="19536"/>
                    <a:pt x="11811" y="19699"/>
                    <a:pt x="13446" y="19454"/>
                  </a:cubicBezTo>
                  <a:cubicBezTo>
                    <a:pt x="15081" y="19209"/>
                    <a:pt x="16143" y="18637"/>
                    <a:pt x="16552" y="17595"/>
                  </a:cubicBezTo>
                  <a:cubicBezTo>
                    <a:pt x="16940" y="16532"/>
                    <a:pt x="16879" y="16777"/>
                    <a:pt x="18330" y="15470"/>
                  </a:cubicBezTo>
                  <a:cubicBezTo>
                    <a:pt x="19801" y="14162"/>
                    <a:pt x="20046" y="12384"/>
                    <a:pt x="19965" y="11076"/>
                  </a:cubicBezTo>
                  <a:close/>
                  <a:moveTo>
                    <a:pt x="12118" y="10851"/>
                  </a:moveTo>
                  <a:cubicBezTo>
                    <a:pt x="11668" y="12507"/>
                    <a:pt x="10238" y="13263"/>
                    <a:pt x="8991" y="12445"/>
                  </a:cubicBezTo>
                  <a:cubicBezTo>
                    <a:pt x="8297" y="11955"/>
                    <a:pt x="7908" y="11137"/>
                    <a:pt x="8011" y="10300"/>
                  </a:cubicBezTo>
                  <a:cubicBezTo>
                    <a:pt x="8051" y="9339"/>
                    <a:pt x="8828" y="8583"/>
                    <a:pt x="9768" y="8563"/>
                  </a:cubicBezTo>
                  <a:cubicBezTo>
                    <a:pt x="10749" y="8501"/>
                    <a:pt x="12588" y="9196"/>
                    <a:pt x="12118" y="1085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5"/>
            <p:cNvSpPr/>
            <p:nvPr/>
          </p:nvSpPr>
          <p:spPr>
            <a:xfrm>
              <a:off x="-1460750" y="4047338"/>
              <a:ext cx="452650" cy="467975"/>
            </a:xfrm>
            <a:custGeom>
              <a:rect b="b" l="l" r="r" t="t"/>
              <a:pathLst>
                <a:path extrusionOk="0" fill="none" h="18719" w="18106">
                  <a:moveTo>
                    <a:pt x="15020" y="9748"/>
                  </a:moveTo>
                  <a:cubicBezTo>
                    <a:pt x="13385" y="10892"/>
                    <a:pt x="10279" y="15633"/>
                    <a:pt x="11015" y="13590"/>
                  </a:cubicBezTo>
                  <a:cubicBezTo>
                    <a:pt x="11750" y="11546"/>
                    <a:pt x="12486" y="10238"/>
                    <a:pt x="10933" y="10974"/>
                  </a:cubicBezTo>
                  <a:cubicBezTo>
                    <a:pt x="9400" y="11710"/>
                    <a:pt x="6867" y="14325"/>
                    <a:pt x="5559" y="14386"/>
                  </a:cubicBezTo>
                  <a:cubicBezTo>
                    <a:pt x="4374" y="14468"/>
                    <a:pt x="6192" y="12282"/>
                    <a:pt x="7132" y="10851"/>
                  </a:cubicBezTo>
                  <a:cubicBezTo>
                    <a:pt x="6683" y="10443"/>
                    <a:pt x="6417" y="9871"/>
                    <a:pt x="6376" y="9257"/>
                  </a:cubicBezTo>
                  <a:cubicBezTo>
                    <a:pt x="5804" y="9176"/>
                    <a:pt x="5232" y="9217"/>
                    <a:pt x="4660" y="9339"/>
                  </a:cubicBezTo>
                  <a:cubicBezTo>
                    <a:pt x="4353" y="9441"/>
                    <a:pt x="5171" y="9196"/>
                    <a:pt x="6397" y="8767"/>
                  </a:cubicBezTo>
                  <a:cubicBezTo>
                    <a:pt x="6499" y="7868"/>
                    <a:pt x="7255" y="7173"/>
                    <a:pt x="8154" y="7153"/>
                  </a:cubicBezTo>
                  <a:cubicBezTo>
                    <a:pt x="8685" y="7132"/>
                    <a:pt x="9217" y="7275"/>
                    <a:pt x="9687" y="7541"/>
                  </a:cubicBezTo>
                  <a:cubicBezTo>
                    <a:pt x="10790" y="7071"/>
                    <a:pt x="11791" y="6601"/>
                    <a:pt x="12302" y="6172"/>
                  </a:cubicBezTo>
                  <a:cubicBezTo>
                    <a:pt x="14019" y="4782"/>
                    <a:pt x="10524" y="4210"/>
                    <a:pt x="8644" y="4537"/>
                  </a:cubicBezTo>
                  <a:cubicBezTo>
                    <a:pt x="6764" y="4864"/>
                    <a:pt x="10524" y="3556"/>
                    <a:pt x="10851" y="2024"/>
                  </a:cubicBezTo>
                  <a:cubicBezTo>
                    <a:pt x="11178" y="471"/>
                    <a:pt x="8808" y="553"/>
                    <a:pt x="5722" y="2269"/>
                  </a:cubicBezTo>
                  <a:cubicBezTo>
                    <a:pt x="2616" y="3986"/>
                    <a:pt x="2780" y="3332"/>
                    <a:pt x="5068" y="1779"/>
                  </a:cubicBezTo>
                  <a:cubicBezTo>
                    <a:pt x="7337" y="246"/>
                    <a:pt x="5886" y="1"/>
                    <a:pt x="4803" y="553"/>
                  </a:cubicBezTo>
                  <a:cubicBezTo>
                    <a:pt x="4803" y="553"/>
                    <a:pt x="164" y="4558"/>
                    <a:pt x="82" y="6254"/>
                  </a:cubicBezTo>
                  <a:cubicBezTo>
                    <a:pt x="1" y="7970"/>
                    <a:pt x="1554" y="7316"/>
                    <a:pt x="3658" y="5293"/>
                  </a:cubicBezTo>
                  <a:cubicBezTo>
                    <a:pt x="5763" y="3250"/>
                    <a:pt x="9932" y="1206"/>
                    <a:pt x="9114" y="2596"/>
                  </a:cubicBezTo>
                  <a:cubicBezTo>
                    <a:pt x="8297" y="3986"/>
                    <a:pt x="3577" y="6417"/>
                    <a:pt x="5273" y="6417"/>
                  </a:cubicBezTo>
                  <a:cubicBezTo>
                    <a:pt x="6989" y="6417"/>
                    <a:pt x="10422" y="4803"/>
                    <a:pt x="11056" y="5375"/>
                  </a:cubicBezTo>
                  <a:cubicBezTo>
                    <a:pt x="11709" y="5947"/>
                    <a:pt x="2432" y="7725"/>
                    <a:pt x="1288" y="10831"/>
                  </a:cubicBezTo>
                  <a:cubicBezTo>
                    <a:pt x="144" y="13916"/>
                    <a:pt x="6581" y="9114"/>
                    <a:pt x="6008" y="10504"/>
                  </a:cubicBezTo>
                  <a:cubicBezTo>
                    <a:pt x="5436" y="11893"/>
                    <a:pt x="675" y="14959"/>
                    <a:pt x="2882" y="16839"/>
                  </a:cubicBezTo>
                  <a:cubicBezTo>
                    <a:pt x="5068" y="18718"/>
                    <a:pt x="9400" y="11546"/>
                    <a:pt x="10116" y="12527"/>
                  </a:cubicBezTo>
                  <a:cubicBezTo>
                    <a:pt x="10851" y="13508"/>
                    <a:pt x="7602" y="17574"/>
                    <a:pt x="9973" y="16430"/>
                  </a:cubicBezTo>
                  <a:cubicBezTo>
                    <a:pt x="12322" y="15286"/>
                    <a:pt x="16389" y="9339"/>
                    <a:pt x="16389" y="10484"/>
                  </a:cubicBezTo>
                  <a:cubicBezTo>
                    <a:pt x="16389" y="11628"/>
                    <a:pt x="9789" y="16369"/>
                    <a:pt x="11178" y="17247"/>
                  </a:cubicBezTo>
                  <a:cubicBezTo>
                    <a:pt x="12568" y="18126"/>
                    <a:pt x="17615" y="11628"/>
                    <a:pt x="17860" y="9911"/>
                  </a:cubicBezTo>
                  <a:cubicBezTo>
                    <a:pt x="18105" y="8215"/>
                    <a:pt x="16634" y="8604"/>
                    <a:pt x="15020" y="974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 name="Google Shape;427;p45"/>
          <p:cNvGrpSpPr/>
          <p:nvPr/>
        </p:nvGrpSpPr>
        <p:grpSpPr>
          <a:xfrm>
            <a:off x="873882" y="1242578"/>
            <a:ext cx="387296" cy="396831"/>
            <a:chOff x="874000" y="1401213"/>
            <a:chExt cx="581875" cy="596200"/>
          </a:xfrm>
        </p:grpSpPr>
        <p:sp>
          <p:nvSpPr>
            <p:cNvPr id="428" name="Google Shape;428;p45"/>
            <p:cNvSpPr/>
            <p:nvPr/>
          </p:nvSpPr>
          <p:spPr>
            <a:xfrm>
              <a:off x="874000" y="1401213"/>
              <a:ext cx="581875" cy="596200"/>
            </a:xfrm>
            <a:custGeom>
              <a:rect b="b" l="l" r="r" t="t"/>
              <a:pathLst>
                <a:path extrusionOk="0" fill="none" h="23848" w="23275">
                  <a:moveTo>
                    <a:pt x="1472" y="15694"/>
                  </a:moveTo>
                  <a:cubicBezTo>
                    <a:pt x="2943" y="18923"/>
                    <a:pt x="7071" y="21395"/>
                    <a:pt x="9073" y="21988"/>
                  </a:cubicBezTo>
                  <a:cubicBezTo>
                    <a:pt x="9073" y="21988"/>
                    <a:pt x="14407" y="23847"/>
                    <a:pt x="18391" y="20762"/>
                  </a:cubicBezTo>
                  <a:cubicBezTo>
                    <a:pt x="22396" y="17676"/>
                    <a:pt x="23275" y="11669"/>
                    <a:pt x="19495" y="5845"/>
                  </a:cubicBezTo>
                  <a:cubicBezTo>
                    <a:pt x="15735" y="1"/>
                    <a:pt x="7663" y="1247"/>
                    <a:pt x="4210" y="4537"/>
                  </a:cubicBezTo>
                  <a:cubicBezTo>
                    <a:pt x="757" y="7827"/>
                    <a:pt x="1" y="12445"/>
                    <a:pt x="1472" y="15694"/>
                  </a:cubicBezTo>
                  <a:close/>
                  <a:moveTo>
                    <a:pt x="12629" y="10320"/>
                  </a:moveTo>
                  <a:cubicBezTo>
                    <a:pt x="13937" y="11444"/>
                    <a:pt x="14018" y="13058"/>
                    <a:pt x="12731" y="13835"/>
                  </a:cubicBezTo>
                  <a:cubicBezTo>
                    <a:pt x="11975" y="14264"/>
                    <a:pt x="11076" y="14243"/>
                    <a:pt x="10361" y="13794"/>
                  </a:cubicBezTo>
                  <a:cubicBezTo>
                    <a:pt x="9523" y="13344"/>
                    <a:pt x="9175" y="12323"/>
                    <a:pt x="9564" y="11444"/>
                  </a:cubicBezTo>
                  <a:cubicBezTo>
                    <a:pt x="9932" y="10545"/>
                    <a:pt x="11341" y="9196"/>
                    <a:pt x="12629" y="10320"/>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5"/>
            <p:cNvSpPr/>
            <p:nvPr/>
          </p:nvSpPr>
          <p:spPr>
            <a:xfrm>
              <a:off x="913850" y="1453838"/>
              <a:ext cx="493500" cy="508825"/>
            </a:xfrm>
            <a:custGeom>
              <a:rect b="b" l="l" r="r" t="t"/>
              <a:pathLst>
                <a:path extrusionOk="0" fill="none" h="20353" w="19740">
                  <a:moveTo>
                    <a:pt x="2820" y="2882"/>
                  </a:moveTo>
                  <a:cubicBezTo>
                    <a:pt x="2309" y="4476"/>
                    <a:pt x="2085" y="4925"/>
                    <a:pt x="1247" y="5722"/>
                  </a:cubicBezTo>
                  <a:cubicBezTo>
                    <a:pt x="430" y="6519"/>
                    <a:pt x="0" y="7827"/>
                    <a:pt x="82" y="8522"/>
                  </a:cubicBezTo>
                  <a:cubicBezTo>
                    <a:pt x="205" y="9339"/>
                    <a:pt x="246" y="10177"/>
                    <a:pt x="205" y="10994"/>
                  </a:cubicBezTo>
                  <a:cubicBezTo>
                    <a:pt x="164" y="12138"/>
                    <a:pt x="675" y="13242"/>
                    <a:pt x="1574" y="13977"/>
                  </a:cubicBezTo>
                  <a:cubicBezTo>
                    <a:pt x="2289" y="14509"/>
                    <a:pt x="2922" y="15163"/>
                    <a:pt x="3413" y="15919"/>
                  </a:cubicBezTo>
                  <a:cubicBezTo>
                    <a:pt x="4149" y="16920"/>
                    <a:pt x="3903" y="17145"/>
                    <a:pt x="4986" y="17676"/>
                  </a:cubicBezTo>
                  <a:cubicBezTo>
                    <a:pt x="6069" y="18228"/>
                    <a:pt x="8113" y="19311"/>
                    <a:pt x="8113" y="19311"/>
                  </a:cubicBezTo>
                  <a:cubicBezTo>
                    <a:pt x="8113" y="19311"/>
                    <a:pt x="10442" y="20353"/>
                    <a:pt x="11505" y="19924"/>
                  </a:cubicBezTo>
                  <a:cubicBezTo>
                    <a:pt x="12547" y="19495"/>
                    <a:pt x="13793" y="17962"/>
                    <a:pt x="14611" y="17635"/>
                  </a:cubicBezTo>
                  <a:cubicBezTo>
                    <a:pt x="15428" y="17288"/>
                    <a:pt x="15796" y="18166"/>
                    <a:pt x="16879" y="16593"/>
                  </a:cubicBezTo>
                  <a:cubicBezTo>
                    <a:pt x="17962" y="14999"/>
                    <a:pt x="18268" y="13794"/>
                    <a:pt x="18922" y="13181"/>
                  </a:cubicBezTo>
                  <a:cubicBezTo>
                    <a:pt x="19576" y="12568"/>
                    <a:pt x="19740" y="10381"/>
                    <a:pt x="18841" y="9441"/>
                  </a:cubicBezTo>
                  <a:cubicBezTo>
                    <a:pt x="17962" y="8501"/>
                    <a:pt x="17512" y="7684"/>
                    <a:pt x="17369" y="6110"/>
                  </a:cubicBezTo>
                  <a:cubicBezTo>
                    <a:pt x="17247" y="4557"/>
                    <a:pt x="16797" y="3617"/>
                    <a:pt x="15142" y="3045"/>
                  </a:cubicBezTo>
                  <a:cubicBezTo>
                    <a:pt x="13487" y="2473"/>
                    <a:pt x="12261" y="1084"/>
                    <a:pt x="11648" y="552"/>
                  </a:cubicBezTo>
                  <a:cubicBezTo>
                    <a:pt x="11014" y="1"/>
                    <a:pt x="9339" y="144"/>
                    <a:pt x="8297" y="695"/>
                  </a:cubicBezTo>
                  <a:cubicBezTo>
                    <a:pt x="7254" y="1247"/>
                    <a:pt x="6294" y="348"/>
                    <a:pt x="5170" y="838"/>
                  </a:cubicBezTo>
                  <a:cubicBezTo>
                    <a:pt x="4823" y="1002"/>
                    <a:pt x="4516" y="1104"/>
                    <a:pt x="4230" y="1206"/>
                  </a:cubicBezTo>
                  <a:cubicBezTo>
                    <a:pt x="3924" y="1370"/>
                    <a:pt x="3638" y="1574"/>
                    <a:pt x="3372" y="1778"/>
                  </a:cubicBezTo>
                  <a:cubicBezTo>
                    <a:pt x="3106" y="2105"/>
                    <a:pt x="2922" y="2473"/>
                    <a:pt x="2820" y="2882"/>
                  </a:cubicBezTo>
                  <a:close/>
                  <a:moveTo>
                    <a:pt x="8092" y="8542"/>
                  </a:moveTo>
                  <a:cubicBezTo>
                    <a:pt x="8787" y="8685"/>
                    <a:pt x="9155" y="7418"/>
                    <a:pt x="10381" y="7398"/>
                  </a:cubicBezTo>
                  <a:cubicBezTo>
                    <a:pt x="11587" y="7377"/>
                    <a:pt x="10892" y="8031"/>
                    <a:pt x="11035" y="8215"/>
                  </a:cubicBezTo>
                  <a:cubicBezTo>
                    <a:pt x="11321" y="8460"/>
                    <a:pt x="11566" y="8746"/>
                    <a:pt x="11750" y="9073"/>
                  </a:cubicBezTo>
                  <a:cubicBezTo>
                    <a:pt x="11954" y="9339"/>
                    <a:pt x="12097" y="9645"/>
                    <a:pt x="12159" y="9972"/>
                  </a:cubicBezTo>
                  <a:cubicBezTo>
                    <a:pt x="12200" y="10606"/>
                    <a:pt x="12240" y="11015"/>
                    <a:pt x="12629" y="11546"/>
                  </a:cubicBezTo>
                  <a:cubicBezTo>
                    <a:pt x="13017" y="12057"/>
                    <a:pt x="12159" y="12098"/>
                    <a:pt x="11403" y="12261"/>
                  </a:cubicBezTo>
                  <a:cubicBezTo>
                    <a:pt x="10647" y="12424"/>
                    <a:pt x="10585" y="12363"/>
                    <a:pt x="10013" y="12792"/>
                  </a:cubicBezTo>
                  <a:cubicBezTo>
                    <a:pt x="9421" y="13242"/>
                    <a:pt x="8562" y="12465"/>
                    <a:pt x="8562" y="12465"/>
                  </a:cubicBezTo>
                  <a:cubicBezTo>
                    <a:pt x="8562" y="12465"/>
                    <a:pt x="8051" y="12281"/>
                    <a:pt x="7561" y="11403"/>
                  </a:cubicBezTo>
                  <a:cubicBezTo>
                    <a:pt x="7071" y="10524"/>
                    <a:pt x="7581" y="10381"/>
                    <a:pt x="7152" y="9666"/>
                  </a:cubicBezTo>
                  <a:cubicBezTo>
                    <a:pt x="6703" y="8951"/>
                    <a:pt x="7398" y="8419"/>
                    <a:pt x="8092" y="8542"/>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5"/>
            <p:cNvSpPr/>
            <p:nvPr/>
          </p:nvSpPr>
          <p:spPr>
            <a:xfrm>
              <a:off x="1104400" y="1532513"/>
              <a:ext cx="34750" cy="34750"/>
            </a:xfrm>
            <a:custGeom>
              <a:rect b="b" l="l" r="r" t="t"/>
              <a:pathLst>
                <a:path extrusionOk="0" fill="none" h="1390" w="1390">
                  <a:moveTo>
                    <a:pt x="1390" y="593"/>
                  </a:moveTo>
                  <a:cubicBezTo>
                    <a:pt x="1390" y="1124"/>
                    <a:pt x="756" y="1390"/>
                    <a:pt x="368" y="1022"/>
                  </a:cubicBezTo>
                  <a:cubicBezTo>
                    <a:pt x="0" y="654"/>
                    <a:pt x="266" y="0"/>
                    <a:pt x="797" y="0"/>
                  </a:cubicBezTo>
                  <a:lnTo>
                    <a:pt x="797" y="0"/>
                  </a:lnTo>
                  <a:cubicBezTo>
                    <a:pt x="1124" y="0"/>
                    <a:pt x="1390" y="266"/>
                    <a:pt x="1390" y="593"/>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5"/>
            <p:cNvSpPr/>
            <p:nvPr/>
          </p:nvSpPr>
          <p:spPr>
            <a:xfrm>
              <a:off x="1028275" y="1577463"/>
              <a:ext cx="12800" cy="12800"/>
            </a:xfrm>
            <a:custGeom>
              <a:rect b="b" l="l" r="r" t="t"/>
              <a:pathLst>
                <a:path extrusionOk="0" fill="none" h="512" w="512">
                  <a:moveTo>
                    <a:pt x="511" y="246"/>
                  </a:moveTo>
                  <a:cubicBezTo>
                    <a:pt x="511" y="389"/>
                    <a:pt x="409" y="511"/>
                    <a:pt x="266" y="511"/>
                  </a:cubicBezTo>
                  <a:cubicBezTo>
                    <a:pt x="123" y="511"/>
                    <a:pt x="1" y="389"/>
                    <a:pt x="1" y="246"/>
                  </a:cubicBezTo>
                  <a:cubicBezTo>
                    <a:pt x="1" y="103"/>
                    <a:pt x="123" y="1"/>
                    <a:pt x="266" y="1"/>
                  </a:cubicBezTo>
                  <a:cubicBezTo>
                    <a:pt x="409" y="1"/>
                    <a:pt x="511" y="103"/>
                    <a:pt x="511" y="24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5"/>
            <p:cNvSpPr/>
            <p:nvPr/>
          </p:nvSpPr>
          <p:spPr>
            <a:xfrm>
              <a:off x="1059450" y="1500338"/>
              <a:ext cx="22500" cy="22500"/>
            </a:xfrm>
            <a:custGeom>
              <a:rect b="b" l="l" r="r" t="t"/>
              <a:pathLst>
                <a:path extrusionOk="0" fill="none" h="900" w="900">
                  <a:moveTo>
                    <a:pt x="899" y="388"/>
                  </a:moveTo>
                  <a:cubicBezTo>
                    <a:pt x="899" y="736"/>
                    <a:pt x="470" y="899"/>
                    <a:pt x="225" y="654"/>
                  </a:cubicBezTo>
                  <a:cubicBezTo>
                    <a:pt x="0" y="429"/>
                    <a:pt x="164" y="0"/>
                    <a:pt x="511" y="0"/>
                  </a:cubicBezTo>
                  <a:cubicBezTo>
                    <a:pt x="715" y="0"/>
                    <a:pt x="899" y="184"/>
                    <a:pt x="899" y="38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5"/>
            <p:cNvSpPr/>
            <p:nvPr/>
          </p:nvSpPr>
          <p:spPr>
            <a:xfrm>
              <a:off x="992000" y="1641313"/>
              <a:ext cx="34250" cy="33750"/>
            </a:xfrm>
            <a:custGeom>
              <a:rect b="b" l="l" r="r" t="t"/>
              <a:pathLst>
                <a:path extrusionOk="0" fill="none" h="1350" w="1370">
                  <a:moveTo>
                    <a:pt x="1370" y="675"/>
                  </a:moveTo>
                  <a:cubicBezTo>
                    <a:pt x="1370" y="1063"/>
                    <a:pt x="1063" y="1350"/>
                    <a:pt x="696" y="1350"/>
                  </a:cubicBezTo>
                  <a:cubicBezTo>
                    <a:pt x="307" y="1350"/>
                    <a:pt x="1" y="1063"/>
                    <a:pt x="1" y="675"/>
                  </a:cubicBezTo>
                  <a:cubicBezTo>
                    <a:pt x="1" y="307"/>
                    <a:pt x="307" y="1"/>
                    <a:pt x="696" y="1"/>
                  </a:cubicBezTo>
                  <a:cubicBezTo>
                    <a:pt x="1063" y="1"/>
                    <a:pt x="1370" y="307"/>
                    <a:pt x="1370" y="675"/>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5"/>
            <p:cNvSpPr/>
            <p:nvPr/>
          </p:nvSpPr>
          <p:spPr>
            <a:xfrm>
              <a:off x="1196850" y="1592288"/>
              <a:ext cx="27625" cy="27600"/>
            </a:xfrm>
            <a:custGeom>
              <a:rect b="b" l="l" r="r" t="t"/>
              <a:pathLst>
                <a:path extrusionOk="0" fill="none" h="1104" w="1105">
                  <a:moveTo>
                    <a:pt x="1104" y="470"/>
                  </a:moveTo>
                  <a:cubicBezTo>
                    <a:pt x="1104" y="879"/>
                    <a:pt x="593" y="1104"/>
                    <a:pt x="307" y="797"/>
                  </a:cubicBezTo>
                  <a:cubicBezTo>
                    <a:pt x="1" y="511"/>
                    <a:pt x="226" y="0"/>
                    <a:pt x="634" y="0"/>
                  </a:cubicBezTo>
                  <a:lnTo>
                    <a:pt x="634" y="0"/>
                  </a:lnTo>
                  <a:cubicBezTo>
                    <a:pt x="900" y="0"/>
                    <a:pt x="1104" y="205"/>
                    <a:pt x="1104" y="470"/>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5"/>
            <p:cNvSpPr/>
            <p:nvPr/>
          </p:nvSpPr>
          <p:spPr>
            <a:xfrm>
              <a:off x="1208600" y="1523838"/>
              <a:ext cx="22500" cy="22500"/>
            </a:xfrm>
            <a:custGeom>
              <a:rect b="b" l="l" r="r" t="t"/>
              <a:pathLst>
                <a:path extrusionOk="0" fill="none" h="900" w="900">
                  <a:moveTo>
                    <a:pt x="900" y="388"/>
                  </a:moveTo>
                  <a:cubicBezTo>
                    <a:pt x="900" y="736"/>
                    <a:pt x="471" y="899"/>
                    <a:pt x="226" y="674"/>
                  </a:cubicBezTo>
                  <a:cubicBezTo>
                    <a:pt x="1" y="429"/>
                    <a:pt x="164" y="0"/>
                    <a:pt x="512" y="0"/>
                  </a:cubicBezTo>
                  <a:lnTo>
                    <a:pt x="512" y="0"/>
                  </a:lnTo>
                  <a:cubicBezTo>
                    <a:pt x="716" y="0"/>
                    <a:pt x="900" y="184"/>
                    <a:pt x="900" y="38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5"/>
            <p:cNvSpPr/>
            <p:nvPr/>
          </p:nvSpPr>
          <p:spPr>
            <a:xfrm>
              <a:off x="1277575" y="1600463"/>
              <a:ext cx="32200" cy="32700"/>
            </a:xfrm>
            <a:custGeom>
              <a:rect b="b" l="l" r="r" t="t"/>
              <a:pathLst>
                <a:path extrusionOk="0" fill="none" h="1308" w="1288">
                  <a:moveTo>
                    <a:pt x="1288" y="572"/>
                  </a:moveTo>
                  <a:cubicBezTo>
                    <a:pt x="1288" y="1063"/>
                    <a:pt x="695" y="1308"/>
                    <a:pt x="348" y="961"/>
                  </a:cubicBezTo>
                  <a:cubicBezTo>
                    <a:pt x="0" y="613"/>
                    <a:pt x="246" y="0"/>
                    <a:pt x="736" y="0"/>
                  </a:cubicBezTo>
                  <a:cubicBezTo>
                    <a:pt x="1043" y="0"/>
                    <a:pt x="1288" y="266"/>
                    <a:pt x="1288" y="572"/>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5"/>
            <p:cNvSpPr/>
            <p:nvPr/>
          </p:nvSpPr>
          <p:spPr>
            <a:xfrm>
              <a:off x="1299550" y="1719988"/>
              <a:ext cx="27100" cy="27625"/>
            </a:xfrm>
            <a:custGeom>
              <a:rect b="b" l="l" r="r" t="t"/>
              <a:pathLst>
                <a:path extrusionOk="0" fill="none" h="1105" w="1084">
                  <a:moveTo>
                    <a:pt x="1083" y="471"/>
                  </a:moveTo>
                  <a:cubicBezTo>
                    <a:pt x="1083" y="900"/>
                    <a:pt x="593" y="1104"/>
                    <a:pt x="286" y="798"/>
                  </a:cubicBezTo>
                  <a:cubicBezTo>
                    <a:pt x="0" y="512"/>
                    <a:pt x="204" y="1"/>
                    <a:pt x="613" y="1"/>
                  </a:cubicBezTo>
                  <a:lnTo>
                    <a:pt x="613" y="1"/>
                  </a:lnTo>
                  <a:cubicBezTo>
                    <a:pt x="879" y="1"/>
                    <a:pt x="1083" y="205"/>
                    <a:pt x="1083" y="47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5"/>
            <p:cNvSpPr/>
            <p:nvPr/>
          </p:nvSpPr>
          <p:spPr>
            <a:xfrm>
              <a:off x="1224450" y="1839538"/>
              <a:ext cx="30150" cy="29650"/>
            </a:xfrm>
            <a:custGeom>
              <a:rect b="b" l="l" r="r" t="t"/>
              <a:pathLst>
                <a:path extrusionOk="0" fill="none" h="1186" w="1206">
                  <a:moveTo>
                    <a:pt x="1206" y="511"/>
                  </a:moveTo>
                  <a:cubicBezTo>
                    <a:pt x="1206" y="961"/>
                    <a:pt x="654" y="1185"/>
                    <a:pt x="327" y="879"/>
                  </a:cubicBezTo>
                  <a:cubicBezTo>
                    <a:pt x="0" y="552"/>
                    <a:pt x="225" y="0"/>
                    <a:pt x="695" y="0"/>
                  </a:cubicBezTo>
                  <a:cubicBezTo>
                    <a:pt x="961" y="0"/>
                    <a:pt x="1206" y="225"/>
                    <a:pt x="1206" y="51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5"/>
            <p:cNvSpPr/>
            <p:nvPr/>
          </p:nvSpPr>
          <p:spPr>
            <a:xfrm>
              <a:off x="1079375" y="1852313"/>
              <a:ext cx="44975" cy="44975"/>
            </a:xfrm>
            <a:custGeom>
              <a:rect b="b" l="l" r="r" t="t"/>
              <a:pathLst>
                <a:path extrusionOk="0" fill="none" h="1799" w="1799">
                  <a:moveTo>
                    <a:pt x="1798" y="756"/>
                  </a:moveTo>
                  <a:cubicBezTo>
                    <a:pt x="1798" y="1451"/>
                    <a:pt x="981" y="1798"/>
                    <a:pt x="490" y="1308"/>
                  </a:cubicBezTo>
                  <a:cubicBezTo>
                    <a:pt x="0" y="817"/>
                    <a:pt x="347" y="0"/>
                    <a:pt x="1042" y="0"/>
                  </a:cubicBezTo>
                  <a:cubicBezTo>
                    <a:pt x="1451" y="0"/>
                    <a:pt x="1798" y="347"/>
                    <a:pt x="1798" y="75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5"/>
            <p:cNvSpPr/>
            <p:nvPr/>
          </p:nvSpPr>
          <p:spPr>
            <a:xfrm>
              <a:off x="1020625" y="1745538"/>
              <a:ext cx="22500" cy="22500"/>
            </a:xfrm>
            <a:custGeom>
              <a:rect b="b" l="l" r="r" t="t"/>
              <a:pathLst>
                <a:path extrusionOk="0" fill="none" h="900" w="900">
                  <a:moveTo>
                    <a:pt x="899" y="389"/>
                  </a:moveTo>
                  <a:cubicBezTo>
                    <a:pt x="899" y="716"/>
                    <a:pt x="491" y="900"/>
                    <a:pt x="245" y="654"/>
                  </a:cubicBezTo>
                  <a:cubicBezTo>
                    <a:pt x="0" y="409"/>
                    <a:pt x="164" y="0"/>
                    <a:pt x="511" y="0"/>
                  </a:cubicBezTo>
                  <a:cubicBezTo>
                    <a:pt x="715" y="0"/>
                    <a:pt x="899" y="164"/>
                    <a:pt x="899" y="389"/>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5"/>
            <p:cNvSpPr/>
            <p:nvPr/>
          </p:nvSpPr>
          <p:spPr>
            <a:xfrm>
              <a:off x="1117175" y="1794588"/>
              <a:ext cx="19950" cy="19925"/>
            </a:xfrm>
            <a:custGeom>
              <a:rect b="b" l="l" r="r" t="t"/>
              <a:pathLst>
                <a:path extrusionOk="0" fill="none" h="797" w="798">
                  <a:moveTo>
                    <a:pt x="797" y="347"/>
                  </a:moveTo>
                  <a:cubicBezTo>
                    <a:pt x="797" y="654"/>
                    <a:pt x="429" y="797"/>
                    <a:pt x="205" y="593"/>
                  </a:cubicBezTo>
                  <a:cubicBezTo>
                    <a:pt x="0" y="368"/>
                    <a:pt x="143" y="0"/>
                    <a:pt x="450" y="0"/>
                  </a:cubicBezTo>
                  <a:lnTo>
                    <a:pt x="450" y="0"/>
                  </a:lnTo>
                  <a:cubicBezTo>
                    <a:pt x="634" y="0"/>
                    <a:pt x="797" y="164"/>
                    <a:pt x="797" y="347"/>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5"/>
            <p:cNvSpPr/>
            <p:nvPr/>
          </p:nvSpPr>
          <p:spPr>
            <a:xfrm>
              <a:off x="951150" y="1702613"/>
              <a:ext cx="17375" cy="17925"/>
            </a:xfrm>
            <a:custGeom>
              <a:rect b="b" l="l" r="r" t="t"/>
              <a:pathLst>
                <a:path extrusionOk="0" fill="none" h="717" w="695">
                  <a:moveTo>
                    <a:pt x="695" y="307"/>
                  </a:moveTo>
                  <a:cubicBezTo>
                    <a:pt x="695" y="573"/>
                    <a:pt x="388" y="716"/>
                    <a:pt x="184" y="512"/>
                  </a:cubicBezTo>
                  <a:cubicBezTo>
                    <a:pt x="0" y="328"/>
                    <a:pt x="143" y="1"/>
                    <a:pt x="409" y="1"/>
                  </a:cubicBezTo>
                  <a:cubicBezTo>
                    <a:pt x="572" y="1"/>
                    <a:pt x="695" y="144"/>
                    <a:pt x="695" y="307"/>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5"/>
            <p:cNvSpPr/>
            <p:nvPr/>
          </p:nvSpPr>
          <p:spPr>
            <a:xfrm>
              <a:off x="1013475" y="1511063"/>
              <a:ext cx="14825" cy="14825"/>
            </a:xfrm>
            <a:custGeom>
              <a:rect b="b" l="l" r="r" t="t"/>
              <a:pathLst>
                <a:path extrusionOk="0" fill="none" h="593" w="593">
                  <a:moveTo>
                    <a:pt x="593" y="266"/>
                  </a:moveTo>
                  <a:cubicBezTo>
                    <a:pt x="593" y="491"/>
                    <a:pt x="327" y="593"/>
                    <a:pt x="164" y="450"/>
                  </a:cubicBezTo>
                  <a:cubicBezTo>
                    <a:pt x="0" y="286"/>
                    <a:pt x="123" y="0"/>
                    <a:pt x="347" y="0"/>
                  </a:cubicBezTo>
                  <a:cubicBezTo>
                    <a:pt x="490" y="0"/>
                    <a:pt x="593" y="123"/>
                    <a:pt x="593" y="26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5"/>
            <p:cNvSpPr/>
            <p:nvPr/>
          </p:nvSpPr>
          <p:spPr>
            <a:xfrm>
              <a:off x="1096725" y="1598413"/>
              <a:ext cx="10750" cy="10750"/>
            </a:xfrm>
            <a:custGeom>
              <a:rect b="b" l="l" r="r" t="t"/>
              <a:pathLst>
                <a:path extrusionOk="0" fill="none" h="430" w="430">
                  <a:moveTo>
                    <a:pt x="430" y="225"/>
                  </a:moveTo>
                  <a:cubicBezTo>
                    <a:pt x="430" y="348"/>
                    <a:pt x="328" y="430"/>
                    <a:pt x="205" y="430"/>
                  </a:cubicBezTo>
                  <a:cubicBezTo>
                    <a:pt x="83" y="430"/>
                    <a:pt x="1" y="327"/>
                    <a:pt x="1" y="225"/>
                  </a:cubicBezTo>
                  <a:cubicBezTo>
                    <a:pt x="1" y="103"/>
                    <a:pt x="83" y="0"/>
                    <a:pt x="205" y="0"/>
                  </a:cubicBezTo>
                  <a:cubicBezTo>
                    <a:pt x="328" y="0"/>
                    <a:pt x="409" y="103"/>
                    <a:pt x="430" y="225"/>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5"/>
            <p:cNvSpPr/>
            <p:nvPr/>
          </p:nvSpPr>
          <p:spPr>
            <a:xfrm>
              <a:off x="1245400" y="1670963"/>
              <a:ext cx="17375" cy="17375"/>
            </a:xfrm>
            <a:custGeom>
              <a:rect b="b" l="l" r="r" t="t"/>
              <a:pathLst>
                <a:path extrusionOk="0" fill="none" h="695" w="695">
                  <a:moveTo>
                    <a:pt x="695" y="307"/>
                  </a:moveTo>
                  <a:cubicBezTo>
                    <a:pt x="695" y="572"/>
                    <a:pt x="368" y="695"/>
                    <a:pt x="184" y="511"/>
                  </a:cubicBezTo>
                  <a:cubicBezTo>
                    <a:pt x="0" y="327"/>
                    <a:pt x="123" y="0"/>
                    <a:pt x="409" y="0"/>
                  </a:cubicBezTo>
                  <a:lnTo>
                    <a:pt x="409" y="0"/>
                  </a:lnTo>
                  <a:cubicBezTo>
                    <a:pt x="572" y="0"/>
                    <a:pt x="695" y="123"/>
                    <a:pt x="695" y="28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5"/>
            <p:cNvSpPr/>
            <p:nvPr/>
          </p:nvSpPr>
          <p:spPr>
            <a:xfrm>
              <a:off x="1303125" y="1786413"/>
              <a:ext cx="30150" cy="29650"/>
            </a:xfrm>
            <a:custGeom>
              <a:rect b="b" l="l" r="r" t="t"/>
              <a:pathLst>
                <a:path extrusionOk="0" fill="none" h="1186" w="1206">
                  <a:moveTo>
                    <a:pt x="1206" y="511"/>
                  </a:moveTo>
                  <a:cubicBezTo>
                    <a:pt x="1206" y="961"/>
                    <a:pt x="654" y="1185"/>
                    <a:pt x="327" y="858"/>
                  </a:cubicBezTo>
                  <a:cubicBezTo>
                    <a:pt x="0" y="531"/>
                    <a:pt x="245" y="0"/>
                    <a:pt x="695" y="0"/>
                  </a:cubicBezTo>
                  <a:cubicBezTo>
                    <a:pt x="981" y="0"/>
                    <a:pt x="1206" y="225"/>
                    <a:pt x="1206" y="51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5"/>
            <p:cNvSpPr/>
            <p:nvPr/>
          </p:nvSpPr>
          <p:spPr>
            <a:xfrm>
              <a:off x="1055875" y="1681688"/>
              <a:ext cx="23525" cy="23525"/>
            </a:xfrm>
            <a:custGeom>
              <a:rect b="b" l="l" r="r" t="t"/>
              <a:pathLst>
                <a:path extrusionOk="0" fill="none" h="941" w="941">
                  <a:moveTo>
                    <a:pt x="940" y="470"/>
                  </a:moveTo>
                  <a:cubicBezTo>
                    <a:pt x="940" y="736"/>
                    <a:pt x="736" y="940"/>
                    <a:pt x="470" y="940"/>
                  </a:cubicBezTo>
                  <a:cubicBezTo>
                    <a:pt x="225" y="940"/>
                    <a:pt x="0" y="736"/>
                    <a:pt x="0" y="470"/>
                  </a:cubicBezTo>
                  <a:cubicBezTo>
                    <a:pt x="0" y="204"/>
                    <a:pt x="225" y="0"/>
                    <a:pt x="470" y="0"/>
                  </a:cubicBezTo>
                  <a:cubicBezTo>
                    <a:pt x="736" y="0"/>
                    <a:pt x="940" y="204"/>
                    <a:pt x="940" y="470"/>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5"/>
            <p:cNvSpPr/>
            <p:nvPr/>
          </p:nvSpPr>
          <p:spPr>
            <a:xfrm>
              <a:off x="1006300" y="1790488"/>
              <a:ext cx="19950" cy="19950"/>
            </a:xfrm>
            <a:custGeom>
              <a:rect b="b" l="l" r="r" t="t"/>
              <a:pathLst>
                <a:path extrusionOk="0" fill="none" h="798" w="798">
                  <a:moveTo>
                    <a:pt x="798" y="348"/>
                  </a:moveTo>
                  <a:cubicBezTo>
                    <a:pt x="798" y="634"/>
                    <a:pt x="430" y="798"/>
                    <a:pt x="205" y="593"/>
                  </a:cubicBezTo>
                  <a:cubicBezTo>
                    <a:pt x="1" y="368"/>
                    <a:pt x="144" y="1"/>
                    <a:pt x="451" y="1"/>
                  </a:cubicBezTo>
                  <a:lnTo>
                    <a:pt x="451" y="1"/>
                  </a:lnTo>
                  <a:cubicBezTo>
                    <a:pt x="634" y="1"/>
                    <a:pt x="798" y="144"/>
                    <a:pt x="798" y="34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5"/>
            <p:cNvSpPr/>
            <p:nvPr/>
          </p:nvSpPr>
          <p:spPr>
            <a:xfrm>
              <a:off x="954200" y="1628563"/>
              <a:ext cx="25050" cy="25050"/>
            </a:xfrm>
            <a:custGeom>
              <a:rect b="b" l="l" r="r" t="t"/>
              <a:pathLst>
                <a:path extrusionOk="0" fill="none" h="1002" w="1002">
                  <a:moveTo>
                    <a:pt x="1002" y="429"/>
                  </a:moveTo>
                  <a:cubicBezTo>
                    <a:pt x="1002" y="797"/>
                    <a:pt x="532" y="1001"/>
                    <a:pt x="266" y="715"/>
                  </a:cubicBezTo>
                  <a:cubicBezTo>
                    <a:pt x="1" y="450"/>
                    <a:pt x="185" y="0"/>
                    <a:pt x="573" y="0"/>
                  </a:cubicBezTo>
                  <a:cubicBezTo>
                    <a:pt x="818" y="0"/>
                    <a:pt x="1002" y="184"/>
                    <a:pt x="1002" y="429"/>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5"/>
            <p:cNvSpPr/>
            <p:nvPr/>
          </p:nvSpPr>
          <p:spPr>
            <a:xfrm>
              <a:off x="1156500" y="1496238"/>
              <a:ext cx="14850" cy="14850"/>
            </a:xfrm>
            <a:custGeom>
              <a:rect b="b" l="l" r="r" t="t"/>
              <a:pathLst>
                <a:path extrusionOk="0" fill="none" h="594" w="594">
                  <a:moveTo>
                    <a:pt x="593" y="266"/>
                  </a:moveTo>
                  <a:cubicBezTo>
                    <a:pt x="593" y="491"/>
                    <a:pt x="307" y="593"/>
                    <a:pt x="144" y="430"/>
                  </a:cubicBezTo>
                  <a:cubicBezTo>
                    <a:pt x="1" y="266"/>
                    <a:pt x="103" y="1"/>
                    <a:pt x="328" y="1"/>
                  </a:cubicBezTo>
                  <a:cubicBezTo>
                    <a:pt x="471" y="1"/>
                    <a:pt x="593" y="123"/>
                    <a:pt x="593" y="26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 name="Google Shape;451;p45"/>
          <p:cNvSpPr/>
          <p:nvPr/>
        </p:nvSpPr>
        <p:spPr>
          <a:xfrm>
            <a:off x="1501192" y="141219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5"/>
          <p:cNvSpPr/>
          <p:nvPr/>
        </p:nvSpPr>
        <p:spPr>
          <a:xfrm>
            <a:off x="2600868" y="691897"/>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 name="Google Shape;453;p45"/>
          <p:cNvGrpSpPr/>
          <p:nvPr/>
        </p:nvGrpSpPr>
        <p:grpSpPr>
          <a:xfrm>
            <a:off x="6592055" y="4001105"/>
            <a:ext cx="528916" cy="535303"/>
            <a:chOff x="-1988450" y="2592438"/>
            <a:chExt cx="550725" cy="557375"/>
          </a:xfrm>
        </p:grpSpPr>
        <p:sp>
          <p:nvSpPr>
            <p:cNvPr id="454" name="Google Shape;454;p45"/>
            <p:cNvSpPr/>
            <p:nvPr/>
          </p:nvSpPr>
          <p:spPr>
            <a:xfrm>
              <a:off x="-1988450" y="2592438"/>
              <a:ext cx="550725" cy="557375"/>
            </a:xfrm>
            <a:custGeom>
              <a:rect b="b" l="l" r="r" t="t"/>
              <a:pathLst>
                <a:path extrusionOk="0" fill="none" h="22295" w="22029">
                  <a:moveTo>
                    <a:pt x="15837" y="1145"/>
                  </a:moveTo>
                  <a:cubicBezTo>
                    <a:pt x="12486" y="1"/>
                    <a:pt x="7847" y="1288"/>
                    <a:pt x="6049" y="2310"/>
                  </a:cubicBezTo>
                  <a:cubicBezTo>
                    <a:pt x="6049" y="2310"/>
                    <a:pt x="1022" y="4884"/>
                    <a:pt x="511" y="9911"/>
                  </a:cubicBezTo>
                  <a:cubicBezTo>
                    <a:pt x="0" y="14938"/>
                    <a:pt x="3740" y="19699"/>
                    <a:pt x="10565" y="21007"/>
                  </a:cubicBezTo>
                  <a:cubicBezTo>
                    <a:pt x="17390" y="22294"/>
                    <a:pt x="22028" y="15592"/>
                    <a:pt x="22028" y="10810"/>
                  </a:cubicBezTo>
                  <a:cubicBezTo>
                    <a:pt x="22028" y="6049"/>
                    <a:pt x="19188" y="2310"/>
                    <a:pt x="15837" y="1145"/>
                  </a:cubicBezTo>
                  <a:close/>
                  <a:moveTo>
                    <a:pt x="12036" y="12935"/>
                  </a:moveTo>
                  <a:cubicBezTo>
                    <a:pt x="10320" y="13099"/>
                    <a:pt x="9094" y="12036"/>
                    <a:pt x="9420" y="10565"/>
                  </a:cubicBezTo>
                  <a:cubicBezTo>
                    <a:pt x="9625" y="9748"/>
                    <a:pt x="10258" y="9094"/>
                    <a:pt x="11076" y="8890"/>
                  </a:cubicBezTo>
                  <a:cubicBezTo>
                    <a:pt x="11975" y="8583"/>
                    <a:pt x="12956" y="9033"/>
                    <a:pt x="13344" y="9911"/>
                  </a:cubicBezTo>
                  <a:cubicBezTo>
                    <a:pt x="13752" y="10810"/>
                    <a:pt x="13752" y="12772"/>
                    <a:pt x="12036" y="12935"/>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5"/>
            <p:cNvSpPr/>
            <p:nvPr/>
          </p:nvSpPr>
          <p:spPr>
            <a:xfrm>
              <a:off x="-1950150" y="2632288"/>
              <a:ext cx="510875" cy="466950"/>
            </a:xfrm>
            <a:custGeom>
              <a:rect b="b" l="l" r="r" t="t"/>
              <a:pathLst>
                <a:path extrusionOk="0" fill="none" h="18678" w="20435">
                  <a:moveTo>
                    <a:pt x="20026" y="9053"/>
                  </a:moveTo>
                  <a:cubicBezTo>
                    <a:pt x="19209" y="7582"/>
                    <a:pt x="19045" y="7091"/>
                    <a:pt x="19045" y="5947"/>
                  </a:cubicBezTo>
                  <a:cubicBezTo>
                    <a:pt x="19045" y="4803"/>
                    <a:pt x="18392" y="3597"/>
                    <a:pt x="17840" y="3188"/>
                  </a:cubicBezTo>
                  <a:cubicBezTo>
                    <a:pt x="17145" y="2698"/>
                    <a:pt x="16532" y="2167"/>
                    <a:pt x="15960" y="1554"/>
                  </a:cubicBezTo>
                  <a:cubicBezTo>
                    <a:pt x="15143" y="736"/>
                    <a:pt x="13998" y="348"/>
                    <a:pt x="12854" y="491"/>
                  </a:cubicBezTo>
                  <a:cubicBezTo>
                    <a:pt x="11975" y="654"/>
                    <a:pt x="11056" y="654"/>
                    <a:pt x="10177" y="491"/>
                  </a:cubicBezTo>
                  <a:cubicBezTo>
                    <a:pt x="8951" y="328"/>
                    <a:pt x="8951" y="1"/>
                    <a:pt x="7807" y="409"/>
                  </a:cubicBezTo>
                  <a:cubicBezTo>
                    <a:pt x="6662" y="818"/>
                    <a:pt x="4476" y="1554"/>
                    <a:pt x="4476" y="1554"/>
                  </a:cubicBezTo>
                  <a:cubicBezTo>
                    <a:pt x="4476" y="1554"/>
                    <a:pt x="2106" y="2534"/>
                    <a:pt x="1697" y="3597"/>
                  </a:cubicBezTo>
                  <a:cubicBezTo>
                    <a:pt x="1288" y="4660"/>
                    <a:pt x="1533" y="6621"/>
                    <a:pt x="1207" y="7439"/>
                  </a:cubicBezTo>
                  <a:cubicBezTo>
                    <a:pt x="900" y="8256"/>
                    <a:pt x="1" y="7929"/>
                    <a:pt x="410" y="9789"/>
                  </a:cubicBezTo>
                  <a:cubicBezTo>
                    <a:pt x="818" y="11668"/>
                    <a:pt x="1452" y="12731"/>
                    <a:pt x="1452" y="13630"/>
                  </a:cubicBezTo>
                  <a:cubicBezTo>
                    <a:pt x="1452" y="14529"/>
                    <a:pt x="2923" y="16143"/>
                    <a:pt x="4231" y="16143"/>
                  </a:cubicBezTo>
                  <a:cubicBezTo>
                    <a:pt x="5539" y="16143"/>
                    <a:pt x="6438" y="16409"/>
                    <a:pt x="7643" y="17370"/>
                  </a:cubicBezTo>
                  <a:cubicBezTo>
                    <a:pt x="8869" y="18330"/>
                    <a:pt x="9850" y="18677"/>
                    <a:pt x="11403" y="17860"/>
                  </a:cubicBezTo>
                  <a:cubicBezTo>
                    <a:pt x="12936" y="17043"/>
                    <a:pt x="14816" y="17124"/>
                    <a:pt x="15633" y="17043"/>
                  </a:cubicBezTo>
                  <a:cubicBezTo>
                    <a:pt x="16450" y="16961"/>
                    <a:pt x="17513" y="15653"/>
                    <a:pt x="17840" y="14529"/>
                  </a:cubicBezTo>
                  <a:cubicBezTo>
                    <a:pt x="18167" y="13385"/>
                    <a:pt x="19454" y="13303"/>
                    <a:pt x="19883" y="12159"/>
                  </a:cubicBezTo>
                  <a:cubicBezTo>
                    <a:pt x="20006" y="11791"/>
                    <a:pt x="20149" y="11485"/>
                    <a:pt x="20272" y="11219"/>
                  </a:cubicBezTo>
                  <a:cubicBezTo>
                    <a:pt x="20353" y="10872"/>
                    <a:pt x="20394" y="10545"/>
                    <a:pt x="20435" y="10218"/>
                  </a:cubicBezTo>
                  <a:cubicBezTo>
                    <a:pt x="20394" y="9789"/>
                    <a:pt x="20251" y="9400"/>
                    <a:pt x="20026" y="9053"/>
                  </a:cubicBezTo>
                  <a:close/>
                  <a:moveTo>
                    <a:pt x="12282" y="8971"/>
                  </a:moveTo>
                  <a:cubicBezTo>
                    <a:pt x="11710" y="9380"/>
                    <a:pt x="12364" y="10524"/>
                    <a:pt x="11567" y="11423"/>
                  </a:cubicBezTo>
                  <a:cubicBezTo>
                    <a:pt x="10749" y="12302"/>
                    <a:pt x="10749" y="11341"/>
                    <a:pt x="10504" y="11341"/>
                  </a:cubicBezTo>
                  <a:cubicBezTo>
                    <a:pt x="10136" y="11362"/>
                    <a:pt x="9748" y="11341"/>
                    <a:pt x="9401" y="11260"/>
                  </a:cubicBezTo>
                  <a:cubicBezTo>
                    <a:pt x="9053" y="11219"/>
                    <a:pt x="8747" y="11117"/>
                    <a:pt x="8461" y="10933"/>
                  </a:cubicBezTo>
                  <a:cubicBezTo>
                    <a:pt x="7970" y="10524"/>
                    <a:pt x="7643" y="10279"/>
                    <a:pt x="6989" y="10197"/>
                  </a:cubicBezTo>
                  <a:cubicBezTo>
                    <a:pt x="6356" y="10115"/>
                    <a:pt x="6908" y="9462"/>
                    <a:pt x="7337" y="8828"/>
                  </a:cubicBezTo>
                  <a:cubicBezTo>
                    <a:pt x="7745" y="8174"/>
                    <a:pt x="7827" y="8174"/>
                    <a:pt x="7909" y="7439"/>
                  </a:cubicBezTo>
                  <a:cubicBezTo>
                    <a:pt x="7991" y="6703"/>
                    <a:pt x="9115" y="6601"/>
                    <a:pt x="9115" y="6601"/>
                  </a:cubicBezTo>
                  <a:cubicBezTo>
                    <a:pt x="9115" y="6601"/>
                    <a:pt x="9605" y="6356"/>
                    <a:pt x="10586" y="6601"/>
                  </a:cubicBezTo>
                  <a:cubicBezTo>
                    <a:pt x="11567" y="6866"/>
                    <a:pt x="11321" y="7336"/>
                    <a:pt x="12139" y="7500"/>
                  </a:cubicBezTo>
                  <a:cubicBezTo>
                    <a:pt x="12956" y="7663"/>
                    <a:pt x="12854" y="8562"/>
                    <a:pt x="12282" y="897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5"/>
            <p:cNvSpPr/>
            <p:nvPr/>
          </p:nvSpPr>
          <p:spPr>
            <a:xfrm>
              <a:off x="-1914375" y="2882088"/>
              <a:ext cx="163500" cy="122650"/>
            </a:xfrm>
            <a:custGeom>
              <a:rect b="b" l="l" r="r" t="t"/>
              <a:pathLst>
                <a:path extrusionOk="0" fill="none" h="4906" w="6540">
                  <a:moveTo>
                    <a:pt x="6539" y="553"/>
                  </a:moveTo>
                  <a:cubicBezTo>
                    <a:pt x="6253" y="348"/>
                    <a:pt x="5926" y="226"/>
                    <a:pt x="5558" y="205"/>
                  </a:cubicBezTo>
                  <a:cubicBezTo>
                    <a:pt x="5374" y="185"/>
                    <a:pt x="5293" y="103"/>
                    <a:pt x="5272" y="1"/>
                  </a:cubicBezTo>
                  <a:lnTo>
                    <a:pt x="3821" y="880"/>
                  </a:lnTo>
                  <a:cubicBezTo>
                    <a:pt x="2493" y="1636"/>
                    <a:pt x="1226" y="2473"/>
                    <a:pt x="0" y="3372"/>
                  </a:cubicBezTo>
                  <a:cubicBezTo>
                    <a:pt x="21" y="3454"/>
                    <a:pt x="21" y="3536"/>
                    <a:pt x="21" y="3618"/>
                  </a:cubicBezTo>
                  <a:cubicBezTo>
                    <a:pt x="82" y="4108"/>
                    <a:pt x="286" y="4537"/>
                    <a:pt x="634" y="4905"/>
                  </a:cubicBezTo>
                  <a:cubicBezTo>
                    <a:pt x="859" y="4721"/>
                    <a:pt x="1124" y="4517"/>
                    <a:pt x="1410" y="4312"/>
                  </a:cubicBezTo>
                  <a:cubicBezTo>
                    <a:pt x="2391" y="3638"/>
                    <a:pt x="4455" y="2065"/>
                    <a:pt x="6539" y="553"/>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5"/>
            <p:cNvSpPr/>
            <p:nvPr/>
          </p:nvSpPr>
          <p:spPr>
            <a:xfrm>
              <a:off x="-1942475" y="2644038"/>
              <a:ext cx="368850" cy="242675"/>
            </a:xfrm>
            <a:custGeom>
              <a:rect b="b" l="l" r="r" t="t"/>
              <a:pathLst>
                <a:path extrusionOk="0" fill="none" h="9707" w="14754">
                  <a:moveTo>
                    <a:pt x="3781" y="6519"/>
                  </a:moveTo>
                  <a:cubicBezTo>
                    <a:pt x="6498" y="4435"/>
                    <a:pt x="8174" y="3086"/>
                    <a:pt x="10892" y="1921"/>
                  </a:cubicBezTo>
                  <a:cubicBezTo>
                    <a:pt x="12159" y="1390"/>
                    <a:pt x="13548" y="879"/>
                    <a:pt x="14754" y="430"/>
                  </a:cubicBezTo>
                  <a:cubicBezTo>
                    <a:pt x="14325" y="184"/>
                    <a:pt x="13855" y="41"/>
                    <a:pt x="13364" y="1"/>
                  </a:cubicBezTo>
                  <a:cubicBezTo>
                    <a:pt x="13037" y="123"/>
                    <a:pt x="12690" y="246"/>
                    <a:pt x="12343" y="368"/>
                  </a:cubicBezTo>
                  <a:cubicBezTo>
                    <a:pt x="9543" y="1411"/>
                    <a:pt x="7132" y="2351"/>
                    <a:pt x="3474" y="5579"/>
                  </a:cubicBezTo>
                  <a:cubicBezTo>
                    <a:pt x="2085" y="6826"/>
                    <a:pt x="920" y="7909"/>
                    <a:pt x="0" y="8808"/>
                  </a:cubicBezTo>
                  <a:cubicBezTo>
                    <a:pt x="21" y="8971"/>
                    <a:pt x="62" y="9135"/>
                    <a:pt x="103" y="9319"/>
                  </a:cubicBezTo>
                  <a:cubicBezTo>
                    <a:pt x="123" y="9462"/>
                    <a:pt x="164" y="9584"/>
                    <a:pt x="184" y="9707"/>
                  </a:cubicBezTo>
                  <a:cubicBezTo>
                    <a:pt x="1288" y="8542"/>
                    <a:pt x="2493" y="7479"/>
                    <a:pt x="3781" y="6519"/>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5"/>
            <p:cNvSpPr/>
            <p:nvPr/>
          </p:nvSpPr>
          <p:spPr>
            <a:xfrm>
              <a:off x="-1664075" y="2716063"/>
              <a:ext cx="178825" cy="106300"/>
            </a:xfrm>
            <a:custGeom>
              <a:rect b="b" l="l" r="r" t="t"/>
              <a:pathLst>
                <a:path extrusionOk="0" fill="none" h="4252" w="7153">
                  <a:moveTo>
                    <a:pt x="1" y="3761"/>
                  </a:moveTo>
                  <a:cubicBezTo>
                    <a:pt x="185" y="3965"/>
                    <a:pt x="410" y="4108"/>
                    <a:pt x="675" y="4149"/>
                  </a:cubicBezTo>
                  <a:cubicBezTo>
                    <a:pt x="777" y="4169"/>
                    <a:pt x="880" y="4210"/>
                    <a:pt x="961" y="4251"/>
                  </a:cubicBezTo>
                  <a:lnTo>
                    <a:pt x="1104" y="4169"/>
                  </a:lnTo>
                  <a:cubicBezTo>
                    <a:pt x="2596" y="3372"/>
                    <a:pt x="5212" y="1983"/>
                    <a:pt x="7153" y="818"/>
                  </a:cubicBezTo>
                  <a:cubicBezTo>
                    <a:pt x="7010" y="512"/>
                    <a:pt x="6806" y="246"/>
                    <a:pt x="6560" y="1"/>
                  </a:cubicBezTo>
                  <a:cubicBezTo>
                    <a:pt x="5620" y="471"/>
                    <a:pt x="4619" y="1002"/>
                    <a:pt x="3822" y="1452"/>
                  </a:cubicBezTo>
                  <a:cubicBezTo>
                    <a:pt x="2780" y="2065"/>
                    <a:pt x="1534" y="2821"/>
                    <a:pt x="1" y="376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5"/>
            <p:cNvSpPr/>
            <p:nvPr/>
          </p:nvSpPr>
          <p:spPr>
            <a:xfrm>
              <a:off x="-1806075" y="2854513"/>
              <a:ext cx="364250" cy="198225"/>
            </a:xfrm>
            <a:custGeom>
              <a:rect b="b" l="l" r="r" t="t"/>
              <a:pathLst>
                <a:path extrusionOk="0" fill="none" h="7929" w="14570">
                  <a:moveTo>
                    <a:pt x="2187" y="6887"/>
                  </a:moveTo>
                  <a:cubicBezTo>
                    <a:pt x="3965" y="5211"/>
                    <a:pt x="7091" y="4680"/>
                    <a:pt x="10973" y="2698"/>
                  </a:cubicBezTo>
                  <a:cubicBezTo>
                    <a:pt x="12506" y="1921"/>
                    <a:pt x="13712" y="1308"/>
                    <a:pt x="14570" y="838"/>
                  </a:cubicBezTo>
                  <a:cubicBezTo>
                    <a:pt x="14488" y="613"/>
                    <a:pt x="14386" y="368"/>
                    <a:pt x="14263" y="164"/>
                  </a:cubicBezTo>
                  <a:lnTo>
                    <a:pt x="14182" y="0"/>
                  </a:lnTo>
                  <a:cubicBezTo>
                    <a:pt x="11709" y="879"/>
                    <a:pt x="7357" y="2882"/>
                    <a:pt x="4496" y="4373"/>
                  </a:cubicBezTo>
                  <a:cubicBezTo>
                    <a:pt x="2902" y="5252"/>
                    <a:pt x="1390" y="6274"/>
                    <a:pt x="0" y="7438"/>
                  </a:cubicBezTo>
                  <a:cubicBezTo>
                    <a:pt x="389" y="7561"/>
                    <a:pt x="756" y="7704"/>
                    <a:pt x="1083" y="7929"/>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 name="Google Shape;460;p45"/>
          <p:cNvSpPr/>
          <p:nvPr/>
        </p:nvSpPr>
        <p:spPr>
          <a:xfrm>
            <a:off x="7179692" y="381394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5"/>
          <p:cNvSpPr/>
          <p:nvPr/>
        </p:nvSpPr>
        <p:spPr>
          <a:xfrm>
            <a:off x="8227693" y="3557259"/>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5"/>
          <p:cNvSpPr/>
          <p:nvPr/>
        </p:nvSpPr>
        <p:spPr>
          <a:xfrm>
            <a:off x="7711192" y="441419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5"/>
          <p:cNvSpPr/>
          <p:nvPr/>
        </p:nvSpPr>
        <p:spPr>
          <a:xfrm>
            <a:off x="8098490" y="3160426"/>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4" name="Google Shape;464;p45"/>
          <p:cNvCxnSpPr>
            <a:stCxn id="465" idx="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466" name="Google Shape;466;p45"/>
          <p:cNvCxnSpPr>
            <a:endCxn id="467" idx="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468" name="Google Shape;468;p45"/>
          <p:cNvSpPr txBox="1"/>
          <p:nvPr>
            <p:ph type="title"/>
          </p:nvPr>
        </p:nvSpPr>
        <p:spPr>
          <a:xfrm>
            <a:off x="777629" y="4727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469" name="Google Shape;469;p45"/>
          <p:cNvSpPr txBox="1"/>
          <p:nvPr>
            <p:ph idx="2" type="title"/>
          </p:nvPr>
        </p:nvSpPr>
        <p:spPr>
          <a:xfrm>
            <a:off x="7486175" y="47515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7_1">
    <p:spTree>
      <p:nvGrpSpPr>
        <p:cNvPr id="470" name="Shape 470"/>
        <p:cNvGrpSpPr/>
        <p:nvPr/>
      </p:nvGrpSpPr>
      <p:grpSpPr>
        <a:xfrm>
          <a:off x="0" y="0"/>
          <a:ext cx="0" cy="0"/>
          <a:chOff x="0" y="0"/>
          <a:chExt cx="0" cy="0"/>
        </a:xfrm>
      </p:grpSpPr>
      <p:cxnSp>
        <p:nvCxnSpPr>
          <p:cNvPr id="471" name="Google Shape;471;p46"/>
          <p:cNvCxnSpPr>
            <a:stCxn id="472" idx="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473" name="Google Shape;473;p46"/>
          <p:cNvCxnSpPr>
            <a:endCxn id="474" idx="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475" name="Google Shape;475;p46"/>
          <p:cNvSpPr txBox="1"/>
          <p:nvPr>
            <p:ph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476" name="Google Shape;476;p46"/>
          <p:cNvSpPr txBox="1"/>
          <p:nvPr>
            <p:ph idx="2"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477" name="Shape 477"/>
        <p:cNvGrpSpPr/>
        <p:nvPr/>
      </p:nvGrpSpPr>
      <p:grpSpPr>
        <a:xfrm>
          <a:off x="0" y="0"/>
          <a:ext cx="0" cy="0"/>
          <a:chOff x="0" y="0"/>
          <a:chExt cx="0" cy="0"/>
        </a:xfrm>
      </p:grpSpPr>
      <p:sp>
        <p:nvSpPr>
          <p:cNvPr id="478" name="Google Shape;478;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79" name="Google Shape;479;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80" name="Google Shape;480;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84" name="Shape 484"/>
        <p:cNvGrpSpPr/>
        <p:nvPr/>
      </p:nvGrpSpPr>
      <p:grpSpPr>
        <a:xfrm>
          <a:off x="0" y="0"/>
          <a:ext cx="0" cy="0"/>
          <a:chOff x="0" y="0"/>
          <a:chExt cx="0" cy="0"/>
        </a:xfrm>
      </p:grpSpPr>
      <p:sp>
        <p:nvSpPr>
          <p:cNvPr id="485" name="Google Shape;485;p49"/>
          <p:cNvSpPr txBox="1"/>
          <p:nvPr>
            <p:ph type="ctrTitle"/>
          </p:nvPr>
        </p:nvSpPr>
        <p:spPr>
          <a:xfrm>
            <a:off x="4559896" y="1330150"/>
            <a:ext cx="3617700" cy="167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44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86" name="Google Shape;486;p49"/>
          <p:cNvSpPr txBox="1"/>
          <p:nvPr>
            <p:ph idx="1" type="subTitle"/>
          </p:nvPr>
        </p:nvSpPr>
        <p:spPr>
          <a:xfrm>
            <a:off x="4559896" y="3221288"/>
            <a:ext cx="3617700" cy="2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487" name="Google Shape;487;p49"/>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488" name="Google Shape;488;p49"/>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489" name="Google Shape;489;p49"/>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490" name="Google Shape;490;p49"/>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1" name="Shape 491"/>
        <p:cNvGrpSpPr/>
        <p:nvPr/>
      </p:nvGrpSpPr>
      <p:grpSpPr>
        <a:xfrm>
          <a:off x="0" y="0"/>
          <a:ext cx="0" cy="0"/>
          <a:chOff x="0" y="0"/>
          <a:chExt cx="0" cy="0"/>
        </a:xfrm>
      </p:grpSpPr>
      <p:sp>
        <p:nvSpPr>
          <p:cNvPr id="492" name="Google Shape;492;p50"/>
          <p:cNvSpPr txBox="1"/>
          <p:nvPr>
            <p:ph type="title"/>
          </p:nvPr>
        </p:nvSpPr>
        <p:spPr>
          <a:xfrm>
            <a:off x="4560000" y="2422857"/>
            <a:ext cx="3617700" cy="713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93" name="Google Shape;493;p50"/>
          <p:cNvSpPr txBox="1"/>
          <p:nvPr>
            <p:ph hasCustomPrompt="1" idx="2" type="title"/>
          </p:nvPr>
        </p:nvSpPr>
        <p:spPr>
          <a:xfrm>
            <a:off x="7208900" y="1643715"/>
            <a:ext cx="968700" cy="50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0000"/>
              <a:buNone/>
              <a:defRPr sz="36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494" name="Google Shape;494;p50"/>
          <p:cNvSpPr txBox="1"/>
          <p:nvPr>
            <p:ph idx="1" type="subTitle"/>
          </p:nvPr>
        </p:nvSpPr>
        <p:spPr>
          <a:xfrm>
            <a:off x="4559896" y="3410236"/>
            <a:ext cx="3617700" cy="2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495" name="Google Shape;495;p50"/>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496" name="Google Shape;496;p50"/>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497" name="Google Shape;497;p50"/>
          <p:cNvSpPr txBox="1"/>
          <p:nvPr>
            <p:ph idx="3"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498" name="Google Shape;498;p50"/>
          <p:cNvSpPr txBox="1"/>
          <p:nvPr>
            <p:ph idx="4"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9" name="Shape 499"/>
        <p:cNvGrpSpPr/>
        <p:nvPr/>
      </p:nvGrpSpPr>
      <p:grpSpPr>
        <a:xfrm>
          <a:off x="0" y="0"/>
          <a:ext cx="0" cy="0"/>
          <a:chOff x="0" y="0"/>
          <a:chExt cx="0" cy="0"/>
        </a:xfrm>
      </p:grpSpPr>
      <p:sp>
        <p:nvSpPr>
          <p:cNvPr id="500" name="Google Shape;500;p51"/>
          <p:cNvSpPr txBox="1"/>
          <p:nvPr>
            <p:ph idx="1" type="subTitle"/>
          </p:nvPr>
        </p:nvSpPr>
        <p:spPr>
          <a:xfrm>
            <a:off x="714300" y="1233550"/>
            <a:ext cx="7715400" cy="337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200"/>
              <a:buFont typeface="Anaheim"/>
              <a:buAutoNum type="arabicPeriod"/>
              <a:defRPr sz="1100"/>
            </a:lvl1pPr>
            <a:lvl2pPr lvl="1" rtl="0">
              <a:lnSpc>
                <a:spcPct val="100000"/>
              </a:lnSpc>
              <a:spcBef>
                <a:spcPts val="0"/>
              </a:spcBef>
              <a:spcAft>
                <a:spcPts val="0"/>
              </a:spcAft>
              <a:buClr>
                <a:srgbClr val="434343"/>
              </a:buClr>
              <a:buSzPts val="1200"/>
              <a:buFont typeface="Roboto Condensed Light"/>
              <a:buAutoNum type="alphaLcPeriod"/>
              <a:defRPr sz="1200"/>
            </a:lvl2pPr>
            <a:lvl3pPr lvl="2" rtl="0">
              <a:lnSpc>
                <a:spcPct val="100000"/>
              </a:lnSpc>
              <a:spcBef>
                <a:spcPts val="0"/>
              </a:spcBef>
              <a:spcAft>
                <a:spcPts val="0"/>
              </a:spcAft>
              <a:buClr>
                <a:srgbClr val="434343"/>
              </a:buClr>
              <a:buSzPts val="1200"/>
              <a:buFont typeface="Roboto Condensed Light"/>
              <a:buAutoNum type="romanLcPeriod"/>
              <a:defRPr sz="1200"/>
            </a:lvl3pPr>
            <a:lvl4pPr lvl="3" rtl="0">
              <a:lnSpc>
                <a:spcPct val="100000"/>
              </a:lnSpc>
              <a:spcBef>
                <a:spcPts val="0"/>
              </a:spcBef>
              <a:spcAft>
                <a:spcPts val="0"/>
              </a:spcAft>
              <a:buClr>
                <a:srgbClr val="434343"/>
              </a:buClr>
              <a:buSzPts val="1200"/>
              <a:buFont typeface="Roboto Condensed Light"/>
              <a:buAutoNum type="arabicPeriod"/>
              <a:defRPr sz="1200"/>
            </a:lvl4pPr>
            <a:lvl5pPr lvl="4" rtl="0">
              <a:lnSpc>
                <a:spcPct val="100000"/>
              </a:lnSpc>
              <a:spcBef>
                <a:spcPts val="0"/>
              </a:spcBef>
              <a:spcAft>
                <a:spcPts val="0"/>
              </a:spcAft>
              <a:buClr>
                <a:srgbClr val="434343"/>
              </a:buClr>
              <a:buSzPts val="1200"/>
              <a:buFont typeface="Roboto Condensed Light"/>
              <a:buAutoNum type="alphaLcPeriod"/>
              <a:defRPr sz="1200"/>
            </a:lvl5pPr>
            <a:lvl6pPr lvl="5" rtl="0">
              <a:lnSpc>
                <a:spcPct val="100000"/>
              </a:lnSpc>
              <a:spcBef>
                <a:spcPts val="0"/>
              </a:spcBef>
              <a:spcAft>
                <a:spcPts val="0"/>
              </a:spcAft>
              <a:buClr>
                <a:srgbClr val="434343"/>
              </a:buClr>
              <a:buSzPts val="1200"/>
              <a:buFont typeface="Roboto Condensed Light"/>
              <a:buAutoNum type="romanLcPeriod"/>
              <a:defRPr sz="1200"/>
            </a:lvl6pPr>
            <a:lvl7pPr lvl="6" rtl="0">
              <a:lnSpc>
                <a:spcPct val="100000"/>
              </a:lnSpc>
              <a:spcBef>
                <a:spcPts val="0"/>
              </a:spcBef>
              <a:spcAft>
                <a:spcPts val="0"/>
              </a:spcAft>
              <a:buClr>
                <a:srgbClr val="434343"/>
              </a:buClr>
              <a:buSzPts val="1200"/>
              <a:buFont typeface="Roboto Condensed Light"/>
              <a:buAutoNum type="arabicPeriod"/>
              <a:defRPr sz="1200"/>
            </a:lvl7pPr>
            <a:lvl8pPr lvl="7" rtl="0">
              <a:lnSpc>
                <a:spcPct val="100000"/>
              </a:lnSpc>
              <a:spcBef>
                <a:spcPts val="0"/>
              </a:spcBef>
              <a:spcAft>
                <a:spcPts val="0"/>
              </a:spcAft>
              <a:buClr>
                <a:srgbClr val="434343"/>
              </a:buClr>
              <a:buSzPts val="1200"/>
              <a:buFont typeface="Roboto Condensed Light"/>
              <a:buAutoNum type="alphaLcPeriod"/>
              <a:defRPr sz="1200"/>
            </a:lvl8pPr>
            <a:lvl9pPr lvl="8" rtl="0">
              <a:lnSpc>
                <a:spcPct val="100000"/>
              </a:lnSpc>
              <a:spcBef>
                <a:spcPts val="0"/>
              </a:spcBef>
              <a:spcAft>
                <a:spcPts val="0"/>
              </a:spcAft>
              <a:buClr>
                <a:srgbClr val="434343"/>
              </a:buClr>
              <a:buSzPts val="1200"/>
              <a:buFont typeface="Roboto Condensed Light"/>
              <a:buAutoNum type="romanLcPeriod"/>
              <a:defRPr sz="1200"/>
            </a:lvl9pPr>
          </a:lstStyle>
          <a:p/>
        </p:txBody>
      </p:sp>
      <p:sp>
        <p:nvSpPr>
          <p:cNvPr id="501" name="Google Shape;501;p51"/>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502" name="Google Shape;502;p51"/>
          <p:cNvCxnSpPr>
            <a:stCxn id="503" idx="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504" name="Google Shape;504;p51"/>
          <p:cNvCxnSpPr>
            <a:endCxn id="505" idx="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506" name="Google Shape;506;p51"/>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507" name="Google Shape;507;p51"/>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8" name="Shape 508"/>
        <p:cNvGrpSpPr/>
        <p:nvPr/>
      </p:nvGrpSpPr>
      <p:grpSpPr>
        <a:xfrm>
          <a:off x="0" y="0"/>
          <a:ext cx="0" cy="0"/>
          <a:chOff x="0" y="0"/>
          <a:chExt cx="0" cy="0"/>
        </a:xfrm>
      </p:grpSpPr>
      <p:sp>
        <p:nvSpPr>
          <p:cNvPr id="509" name="Google Shape;509;p52"/>
          <p:cNvSpPr txBox="1"/>
          <p:nvPr>
            <p:ph type="title"/>
          </p:nvPr>
        </p:nvSpPr>
        <p:spPr>
          <a:xfrm>
            <a:off x="4829750" y="2669178"/>
            <a:ext cx="2308500" cy="368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None/>
              <a:defRPr sz="22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510" name="Google Shape;510;p52"/>
          <p:cNvSpPr txBox="1"/>
          <p:nvPr>
            <p:ph idx="1" type="subTitle"/>
          </p:nvPr>
        </p:nvSpPr>
        <p:spPr>
          <a:xfrm>
            <a:off x="4829750" y="3058380"/>
            <a:ext cx="2308500" cy="799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1" name="Google Shape;511;p52"/>
          <p:cNvSpPr txBox="1"/>
          <p:nvPr>
            <p:ph idx="2" type="title"/>
          </p:nvPr>
        </p:nvSpPr>
        <p:spPr>
          <a:xfrm>
            <a:off x="4829761" y="1235428"/>
            <a:ext cx="2308500" cy="368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None/>
              <a:defRPr sz="22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512" name="Google Shape;512;p52"/>
          <p:cNvSpPr txBox="1"/>
          <p:nvPr>
            <p:ph idx="3" type="subTitle"/>
          </p:nvPr>
        </p:nvSpPr>
        <p:spPr>
          <a:xfrm>
            <a:off x="4829761" y="1624630"/>
            <a:ext cx="2308500" cy="799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3" name="Google Shape;513;p52"/>
          <p:cNvSpPr txBox="1"/>
          <p:nvPr>
            <p:ph idx="4" type="title"/>
          </p:nvPr>
        </p:nvSpPr>
        <p:spPr>
          <a:xfrm>
            <a:off x="714300" y="537275"/>
            <a:ext cx="2949900" cy="985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4" name="Google Shape;514;p52"/>
          <p:cNvSpPr txBox="1"/>
          <p:nvPr>
            <p:ph idx="5"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515" name="Google Shape;515;p52"/>
          <p:cNvSpPr txBox="1"/>
          <p:nvPr>
            <p:ph idx="6"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cxnSp>
        <p:nvCxnSpPr>
          <p:cNvPr id="516" name="Google Shape;516;p52"/>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517" name="Google Shape;517;p52"/>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p6"/>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44" name="Google Shape;44;p6"/>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45" name="Google Shape;45;p6"/>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46" name="Google Shape;46;p6"/>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47" name="Google Shape;47;p6"/>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8" name="Shape 518"/>
        <p:cNvGrpSpPr/>
        <p:nvPr/>
      </p:nvGrpSpPr>
      <p:grpSpPr>
        <a:xfrm>
          <a:off x="0" y="0"/>
          <a:ext cx="0" cy="0"/>
          <a:chOff x="0" y="0"/>
          <a:chExt cx="0" cy="0"/>
        </a:xfrm>
      </p:grpSpPr>
      <p:sp>
        <p:nvSpPr>
          <p:cNvPr id="519" name="Google Shape;519;p53"/>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520" name="Google Shape;520;p5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521" name="Google Shape;521;p53"/>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522" name="Google Shape;522;p53"/>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523" name="Google Shape;523;p53"/>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24" name="Shape 524"/>
        <p:cNvGrpSpPr/>
        <p:nvPr/>
      </p:nvGrpSpPr>
      <p:grpSpPr>
        <a:xfrm>
          <a:off x="0" y="0"/>
          <a:ext cx="0" cy="0"/>
          <a:chOff x="0" y="0"/>
          <a:chExt cx="0" cy="0"/>
        </a:xfrm>
      </p:grpSpPr>
      <p:sp>
        <p:nvSpPr>
          <p:cNvPr id="525" name="Google Shape;525;p54"/>
          <p:cNvSpPr txBox="1"/>
          <p:nvPr>
            <p:ph idx="1" type="subTitle"/>
          </p:nvPr>
        </p:nvSpPr>
        <p:spPr>
          <a:xfrm>
            <a:off x="714300" y="2052533"/>
            <a:ext cx="3789000" cy="210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Anaheim"/>
              <a:buChar char="●"/>
              <a:defRPr sz="1400"/>
            </a:lvl1pPr>
            <a:lvl2pPr lvl="1" rtl="0">
              <a:lnSpc>
                <a:spcPct val="100000"/>
              </a:lnSpc>
              <a:spcBef>
                <a:spcPts val="0"/>
              </a:spcBef>
              <a:spcAft>
                <a:spcPts val="0"/>
              </a:spcAft>
              <a:buClr>
                <a:srgbClr val="595959"/>
              </a:buClr>
              <a:buSzPts val="1400"/>
              <a:buFont typeface="Anaheim"/>
              <a:buChar char="○"/>
              <a:defRPr/>
            </a:lvl2pPr>
            <a:lvl3pPr lvl="2" rtl="0">
              <a:lnSpc>
                <a:spcPct val="100000"/>
              </a:lnSpc>
              <a:spcBef>
                <a:spcPts val="0"/>
              </a:spcBef>
              <a:spcAft>
                <a:spcPts val="0"/>
              </a:spcAft>
              <a:buClr>
                <a:srgbClr val="595959"/>
              </a:buClr>
              <a:buSzPts val="1400"/>
              <a:buFont typeface="Anaheim"/>
              <a:buChar char="■"/>
              <a:defRPr/>
            </a:lvl3pPr>
            <a:lvl4pPr lvl="3" rtl="0">
              <a:lnSpc>
                <a:spcPct val="100000"/>
              </a:lnSpc>
              <a:spcBef>
                <a:spcPts val="0"/>
              </a:spcBef>
              <a:spcAft>
                <a:spcPts val="0"/>
              </a:spcAft>
              <a:buClr>
                <a:srgbClr val="595959"/>
              </a:buClr>
              <a:buSzPts val="1400"/>
              <a:buFont typeface="Anaheim"/>
              <a:buChar char="●"/>
              <a:defRPr/>
            </a:lvl4pPr>
            <a:lvl5pPr lvl="4" rtl="0">
              <a:lnSpc>
                <a:spcPct val="100000"/>
              </a:lnSpc>
              <a:spcBef>
                <a:spcPts val="0"/>
              </a:spcBef>
              <a:spcAft>
                <a:spcPts val="0"/>
              </a:spcAft>
              <a:buClr>
                <a:srgbClr val="595959"/>
              </a:buClr>
              <a:buSzPts val="1400"/>
              <a:buFont typeface="Anaheim"/>
              <a:buChar char="○"/>
              <a:defRPr/>
            </a:lvl5pPr>
            <a:lvl6pPr lvl="5" rtl="0">
              <a:lnSpc>
                <a:spcPct val="100000"/>
              </a:lnSpc>
              <a:spcBef>
                <a:spcPts val="0"/>
              </a:spcBef>
              <a:spcAft>
                <a:spcPts val="0"/>
              </a:spcAft>
              <a:buClr>
                <a:srgbClr val="595959"/>
              </a:buClr>
              <a:buSzPts val="1400"/>
              <a:buFont typeface="Anaheim"/>
              <a:buChar char="■"/>
              <a:defRPr/>
            </a:lvl6pPr>
            <a:lvl7pPr lvl="6" rtl="0">
              <a:lnSpc>
                <a:spcPct val="100000"/>
              </a:lnSpc>
              <a:spcBef>
                <a:spcPts val="0"/>
              </a:spcBef>
              <a:spcAft>
                <a:spcPts val="0"/>
              </a:spcAft>
              <a:buClr>
                <a:srgbClr val="595959"/>
              </a:buClr>
              <a:buSzPts val="1400"/>
              <a:buFont typeface="Anaheim"/>
              <a:buChar char="●"/>
              <a:defRPr/>
            </a:lvl7pPr>
            <a:lvl8pPr lvl="7" rtl="0">
              <a:lnSpc>
                <a:spcPct val="100000"/>
              </a:lnSpc>
              <a:spcBef>
                <a:spcPts val="0"/>
              </a:spcBef>
              <a:spcAft>
                <a:spcPts val="0"/>
              </a:spcAft>
              <a:buClr>
                <a:srgbClr val="595959"/>
              </a:buClr>
              <a:buSzPts val="1400"/>
              <a:buFont typeface="Anaheim"/>
              <a:buChar char="○"/>
              <a:defRPr/>
            </a:lvl8pPr>
            <a:lvl9pPr lvl="8" rtl="0">
              <a:lnSpc>
                <a:spcPct val="100000"/>
              </a:lnSpc>
              <a:spcBef>
                <a:spcPts val="0"/>
              </a:spcBef>
              <a:spcAft>
                <a:spcPts val="0"/>
              </a:spcAft>
              <a:buClr>
                <a:srgbClr val="595959"/>
              </a:buClr>
              <a:buSzPts val="1400"/>
              <a:buFont typeface="Anaheim"/>
              <a:buChar char="■"/>
              <a:defRPr/>
            </a:lvl9pPr>
          </a:lstStyle>
          <a:p/>
        </p:txBody>
      </p:sp>
      <p:sp>
        <p:nvSpPr>
          <p:cNvPr id="526" name="Google Shape;526;p54"/>
          <p:cNvSpPr txBox="1"/>
          <p:nvPr>
            <p:ph type="title"/>
          </p:nvPr>
        </p:nvSpPr>
        <p:spPr>
          <a:xfrm>
            <a:off x="714300" y="864708"/>
            <a:ext cx="3634800" cy="1065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27" name="Google Shape;527;p54"/>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528" name="Google Shape;528;p54"/>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cxnSp>
        <p:nvCxnSpPr>
          <p:cNvPr id="529" name="Google Shape;529;p54"/>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530" name="Google Shape;530;p54"/>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31" name="Shape 531"/>
        <p:cNvGrpSpPr/>
        <p:nvPr/>
      </p:nvGrpSpPr>
      <p:grpSpPr>
        <a:xfrm>
          <a:off x="0" y="0"/>
          <a:ext cx="0" cy="0"/>
          <a:chOff x="0" y="0"/>
          <a:chExt cx="0" cy="0"/>
        </a:xfrm>
      </p:grpSpPr>
      <p:sp>
        <p:nvSpPr>
          <p:cNvPr id="532" name="Google Shape;532;p55"/>
          <p:cNvSpPr txBox="1"/>
          <p:nvPr>
            <p:ph type="title"/>
          </p:nvPr>
        </p:nvSpPr>
        <p:spPr>
          <a:xfrm>
            <a:off x="2005350" y="1016450"/>
            <a:ext cx="5133300" cy="286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7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533" name="Google Shape;533;p55"/>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cxnSp>
        <p:nvCxnSpPr>
          <p:cNvPr id="534" name="Google Shape;534;p55"/>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sp>
        <p:nvSpPr>
          <p:cNvPr id="535" name="Google Shape;535;p55"/>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536" name="Google Shape;536;p55"/>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37" name="Shape 537"/>
        <p:cNvGrpSpPr/>
        <p:nvPr/>
      </p:nvGrpSpPr>
      <p:grpSpPr>
        <a:xfrm>
          <a:off x="0" y="0"/>
          <a:ext cx="0" cy="0"/>
          <a:chOff x="0" y="0"/>
          <a:chExt cx="0" cy="0"/>
        </a:xfrm>
      </p:grpSpPr>
      <p:sp>
        <p:nvSpPr>
          <p:cNvPr id="538" name="Google Shape;538;p56"/>
          <p:cNvSpPr txBox="1"/>
          <p:nvPr>
            <p:ph type="title"/>
          </p:nvPr>
        </p:nvSpPr>
        <p:spPr>
          <a:xfrm>
            <a:off x="990175" y="1241200"/>
            <a:ext cx="3582000" cy="8892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36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39" name="Google Shape;539;p56"/>
          <p:cNvSpPr txBox="1"/>
          <p:nvPr>
            <p:ph idx="1" type="subTitle"/>
          </p:nvPr>
        </p:nvSpPr>
        <p:spPr>
          <a:xfrm>
            <a:off x="990175" y="2213250"/>
            <a:ext cx="3518100" cy="136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540" name="Google Shape;540;p56"/>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541" name="Google Shape;541;p56"/>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542" name="Google Shape;542;p56"/>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543" name="Google Shape;543;p56"/>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44" name="Shape 544"/>
        <p:cNvGrpSpPr/>
        <p:nvPr/>
      </p:nvGrpSpPr>
      <p:grpSpPr>
        <a:xfrm>
          <a:off x="0" y="0"/>
          <a:ext cx="0" cy="0"/>
          <a:chOff x="0" y="0"/>
          <a:chExt cx="0" cy="0"/>
        </a:xfrm>
      </p:grpSpPr>
      <p:sp>
        <p:nvSpPr>
          <p:cNvPr id="545" name="Google Shape;545;p57"/>
          <p:cNvSpPr txBox="1"/>
          <p:nvPr>
            <p:ph type="title"/>
          </p:nvPr>
        </p:nvSpPr>
        <p:spPr>
          <a:xfrm>
            <a:off x="797700" y="3325911"/>
            <a:ext cx="4287000" cy="1244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546" name="Google Shape;546;p57"/>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547" name="Google Shape;547;p57"/>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548" name="Google Shape;548;p57"/>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549" name="Google Shape;549;p57"/>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0" name="Shape 550"/>
        <p:cNvGrpSpPr/>
        <p:nvPr/>
      </p:nvGrpSpPr>
      <p:grpSpPr>
        <a:xfrm>
          <a:off x="0" y="0"/>
          <a:ext cx="0" cy="0"/>
          <a:chOff x="0" y="0"/>
          <a:chExt cx="0" cy="0"/>
        </a:xfrm>
      </p:grpSpPr>
      <p:sp>
        <p:nvSpPr>
          <p:cNvPr id="551" name="Google Shape;551;p58"/>
          <p:cNvSpPr txBox="1"/>
          <p:nvPr>
            <p:ph hasCustomPrompt="1" type="title"/>
          </p:nvPr>
        </p:nvSpPr>
        <p:spPr>
          <a:xfrm>
            <a:off x="1465050" y="1728425"/>
            <a:ext cx="6213900" cy="962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0"/>
              <a:buNone/>
              <a:defRPr sz="70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552" name="Google Shape;552;p58"/>
          <p:cNvSpPr txBox="1"/>
          <p:nvPr>
            <p:ph idx="1" type="subTitle"/>
          </p:nvPr>
        </p:nvSpPr>
        <p:spPr>
          <a:xfrm>
            <a:off x="2558800" y="2898475"/>
            <a:ext cx="4015800" cy="44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553" name="Google Shape;553;p58"/>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cxnSp>
        <p:nvCxnSpPr>
          <p:cNvPr id="554" name="Google Shape;554;p58"/>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sp>
        <p:nvSpPr>
          <p:cNvPr id="555" name="Google Shape;555;p58"/>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556" name="Google Shape;556;p58"/>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57" name="Shape 557"/>
        <p:cNvGrpSpPr/>
        <p:nvPr/>
      </p:nvGrpSpPr>
      <p:grpSpPr>
        <a:xfrm>
          <a:off x="0" y="0"/>
          <a:ext cx="0" cy="0"/>
          <a:chOff x="0" y="0"/>
          <a:chExt cx="0" cy="0"/>
        </a:xfrm>
      </p:grpSpPr>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
    <p:spTree>
      <p:nvGrpSpPr>
        <p:cNvPr id="558" name="Shape 558"/>
        <p:cNvGrpSpPr/>
        <p:nvPr/>
      </p:nvGrpSpPr>
      <p:grpSpPr>
        <a:xfrm>
          <a:off x="0" y="0"/>
          <a:ext cx="0" cy="0"/>
          <a:chOff x="0" y="0"/>
          <a:chExt cx="0" cy="0"/>
        </a:xfrm>
      </p:grpSpPr>
      <p:sp>
        <p:nvSpPr>
          <p:cNvPr id="559" name="Google Shape;559;p60"/>
          <p:cNvSpPr txBox="1"/>
          <p:nvPr>
            <p:ph type="title"/>
          </p:nvPr>
        </p:nvSpPr>
        <p:spPr>
          <a:xfrm>
            <a:off x="5869400" y="549600"/>
            <a:ext cx="2560200" cy="1062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60" name="Google Shape;560;p60"/>
          <p:cNvSpPr txBox="1"/>
          <p:nvPr>
            <p:ph idx="2" type="title"/>
          </p:nvPr>
        </p:nvSpPr>
        <p:spPr>
          <a:xfrm>
            <a:off x="1959525" y="762750"/>
            <a:ext cx="2307300" cy="368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2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561" name="Google Shape;561;p60"/>
          <p:cNvSpPr txBox="1"/>
          <p:nvPr>
            <p:ph idx="1" type="subTitle"/>
          </p:nvPr>
        </p:nvSpPr>
        <p:spPr>
          <a:xfrm>
            <a:off x="1959525" y="1151939"/>
            <a:ext cx="2307300" cy="51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62" name="Google Shape;562;p60"/>
          <p:cNvSpPr txBox="1"/>
          <p:nvPr>
            <p:ph hasCustomPrompt="1" idx="3" type="title"/>
          </p:nvPr>
        </p:nvSpPr>
        <p:spPr>
          <a:xfrm>
            <a:off x="1078075" y="1094700"/>
            <a:ext cx="7191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
        <p:nvSpPr>
          <p:cNvPr id="563" name="Google Shape;563;p60"/>
          <p:cNvSpPr txBox="1"/>
          <p:nvPr>
            <p:ph idx="4" type="title"/>
          </p:nvPr>
        </p:nvSpPr>
        <p:spPr>
          <a:xfrm>
            <a:off x="1959525" y="2042145"/>
            <a:ext cx="2307300" cy="368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2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564" name="Google Shape;564;p60"/>
          <p:cNvSpPr txBox="1"/>
          <p:nvPr>
            <p:ph idx="5" type="subTitle"/>
          </p:nvPr>
        </p:nvSpPr>
        <p:spPr>
          <a:xfrm>
            <a:off x="1959525" y="2431334"/>
            <a:ext cx="2307300" cy="51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65" name="Google Shape;565;p60"/>
          <p:cNvSpPr txBox="1"/>
          <p:nvPr>
            <p:ph hasCustomPrompt="1" idx="6" type="title"/>
          </p:nvPr>
        </p:nvSpPr>
        <p:spPr>
          <a:xfrm>
            <a:off x="1078075" y="2374090"/>
            <a:ext cx="7191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
        <p:nvSpPr>
          <p:cNvPr id="566" name="Google Shape;566;p60"/>
          <p:cNvSpPr txBox="1"/>
          <p:nvPr>
            <p:ph idx="7" type="title"/>
          </p:nvPr>
        </p:nvSpPr>
        <p:spPr>
          <a:xfrm>
            <a:off x="1959525" y="3321540"/>
            <a:ext cx="2307300" cy="368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2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567" name="Google Shape;567;p60"/>
          <p:cNvSpPr txBox="1"/>
          <p:nvPr>
            <p:ph idx="8" type="subTitle"/>
          </p:nvPr>
        </p:nvSpPr>
        <p:spPr>
          <a:xfrm>
            <a:off x="1959525" y="3710729"/>
            <a:ext cx="2307300" cy="51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68" name="Google Shape;568;p60"/>
          <p:cNvSpPr txBox="1"/>
          <p:nvPr>
            <p:ph hasCustomPrompt="1" idx="9" type="title"/>
          </p:nvPr>
        </p:nvSpPr>
        <p:spPr>
          <a:xfrm>
            <a:off x="1078075" y="3653480"/>
            <a:ext cx="7191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cxnSp>
        <p:nvCxnSpPr>
          <p:cNvPr id="569" name="Google Shape;569;p60"/>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570" name="Google Shape;570;p60"/>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571" name="Google Shape;571;p60"/>
          <p:cNvSpPr txBox="1"/>
          <p:nvPr>
            <p:ph idx="13"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572" name="Google Shape;572;p60"/>
          <p:cNvSpPr txBox="1"/>
          <p:nvPr>
            <p:ph idx="14"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1_1_1">
    <p:spTree>
      <p:nvGrpSpPr>
        <p:cNvPr id="573" name="Shape 573"/>
        <p:cNvGrpSpPr/>
        <p:nvPr/>
      </p:nvGrpSpPr>
      <p:grpSpPr>
        <a:xfrm>
          <a:off x="0" y="0"/>
          <a:ext cx="0" cy="0"/>
          <a:chOff x="0" y="0"/>
          <a:chExt cx="0" cy="0"/>
        </a:xfrm>
      </p:grpSpPr>
      <p:sp>
        <p:nvSpPr>
          <p:cNvPr id="574" name="Google Shape;574;p61"/>
          <p:cNvSpPr txBox="1"/>
          <p:nvPr>
            <p:ph idx="1" type="subTitle"/>
          </p:nvPr>
        </p:nvSpPr>
        <p:spPr>
          <a:xfrm>
            <a:off x="714300" y="3986979"/>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75" name="Google Shape;575;p61"/>
          <p:cNvSpPr txBox="1"/>
          <p:nvPr>
            <p:ph type="title"/>
          </p:nvPr>
        </p:nvSpPr>
        <p:spPr>
          <a:xfrm>
            <a:off x="714300" y="3608712"/>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576" name="Google Shape;576;p61"/>
          <p:cNvSpPr txBox="1"/>
          <p:nvPr>
            <p:ph idx="2" type="subTitle"/>
          </p:nvPr>
        </p:nvSpPr>
        <p:spPr>
          <a:xfrm>
            <a:off x="3539554" y="3986979"/>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77" name="Google Shape;577;p61"/>
          <p:cNvSpPr txBox="1"/>
          <p:nvPr>
            <p:ph idx="3" type="title"/>
          </p:nvPr>
        </p:nvSpPr>
        <p:spPr>
          <a:xfrm>
            <a:off x="3539554" y="3608712"/>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578" name="Google Shape;578;p61"/>
          <p:cNvSpPr txBox="1"/>
          <p:nvPr>
            <p:ph idx="4" type="subTitle"/>
          </p:nvPr>
        </p:nvSpPr>
        <p:spPr>
          <a:xfrm>
            <a:off x="6364809" y="3986979"/>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79" name="Google Shape;579;p61"/>
          <p:cNvSpPr txBox="1"/>
          <p:nvPr>
            <p:ph idx="5" type="title"/>
          </p:nvPr>
        </p:nvSpPr>
        <p:spPr>
          <a:xfrm>
            <a:off x="6364809" y="3608712"/>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580" name="Google Shape;580;p61"/>
          <p:cNvSpPr txBox="1"/>
          <p:nvPr>
            <p:ph idx="6" type="subTitle"/>
          </p:nvPr>
        </p:nvSpPr>
        <p:spPr>
          <a:xfrm>
            <a:off x="714300" y="2216267"/>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1" name="Google Shape;581;p61"/>
          <p:cNvSpPr txBox="1"/>
          <p:nvPr>
            <p:ph idx="7" type="title"/>
          </p:nvPr>
        </p:nvSpPr>
        <p:spPr>
          <a:xfrm>
            <a:off x="714300" y="1838000"/>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582" name="Google Shape;582;p61"/>
          <p:cNvSpPr txBox="1"/>
          <p:nvPr>
            <p:ph idx="8" type="subTitle"/>
          </p:nvPr>
        </p:nvSpPr>
        <p:spPr>
          <a:xfrm>
            <a:off x="3539554" y="2216267"/>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3" name="Google Shape;583;p61"/>
          <p:cNvSpPr txBox="1"/>
          <p:nvPr>
            <p:ph idx="9" type="title"/>
          </p:nvPr>
        </p:nvSpPr>
        <p:spPr>
          <a:xfrm>
            <a:off x="3539554" y="1838000"/>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584" name="Google Shape;584;p61"/>
          <p:cNvSpPr txBox="1"/>
          <p:nvPr>
            <p:ph idx="13" type="subTitle"/>
          </p:nvPr>
        </p:nvSpPr>
        <p:spPr>
          <a:xfrm>
            <a:off x="6364809" y="2216267"/>
            <a:ext cx="2064900" cy="5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5" name="Google Shape;585;p61"/>
          <p:cNvSpPr txBox="1"/>
          <p:nvPr>
            <p:ph idx="14" type="title"/>
          </p:nvPr>
        </p:nvSpPr>
        <p:spPr>
          <a:xfrm>
            <a:off x="6364809" y="1838000"/>
            <a:ext cx="2064900" cy="36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1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586" name="Google Shape;586;p61"/>
          <p:cNvSpPr txBox="1"/>
          <p:nvPr>
            <p:ph idx="15"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587" name="Google Shape;587;p6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cxnSp>
        <p:nvCxnSpPr>
          <p:cNvPr id="588" name="Google Shape;588;p61"/>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sp>
        <p:nvSpPr>
          <p:cNvPr id="589" name="Google Shape;589;p61"/>
          <p:cNvSpPr txBox="1"/>
          <p:nvPr>
            <p:ph idx="16"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590" name="Google Shape;590;p61"/>
          <p:cNvSpPr txBox="1"/>
          <p:nvPr>
            <p:ph idx="17"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_2">
    <p:spTree>
      <p:nvGrpSpPr>
        <p:cNvPr id="591" name="Shape 591"/>
        <p:cNvGrpSpPr/>
        <p:nvPr/>
      </p:nvGrpSpPr>
      <p:grpSpPr>
        <a:xfrm>
          <a:off x="0" y="0"/>
          <a:ext cx="0" cy="0"/>
          <a:chOff x="0" y="0"/>
          <a:chExt cx="0" cy="0"/>
        </a:xfrm>
      </p:grpSpPr>
      <p:sp>
        <p:nvSpPr>
          <p:cNvPr id="592" name="Google Shape;592;p62"/>
          <p:cNvSpPr txBox="1"/>
          <p:nvPr>
            <p:ph idx="1" type="subTitle"/>
          </p:nvPr>
        </p:nvSpPr>
        <p:spPr>
          <a:xfrm>
            <a:off x="719902" y="1849201"/>
            <a:ext cx="2009700" cy="8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3" name="Google Shape;593;p62"/>
          <p:cNvSpPr txBox="1"/>
          <p:nvPr>
            <p:ph type="title"/>
          </p:nvPr>
        </p:nvSpPr>
        <p:spPr>
          <a:xfrm>
            <a:off x="719900" y="1457400"/>
            <a:ext cx="2009700" cy="3894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200"/>
              <a:buNone/>
              <a:defRPr sz="210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594" name="Google Shape;594;p62"/>
          <p:cNvSpPr txBox="1"/>
          <p:nvPr>
            <p:ph idx="2" type="subTitle"/>
          </p:nvPr>
        </p:nvSpPr>
        <p:spPr>
          <a:xfrm>
            <a:off x="714298" y="3507523"/>
            <a:ext cx="2009700" cy="8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5" name="Google Shape;595;p62"/>
          <p:cNvSpPr txBox="1"/>
          <p:nvPr>
            <p:ph idx="3" type="title"/>
          </p:nvPr>
        </p:nvSpPr>
        <p:spPr>
          <a:xfrm>
            <a:off x="714300" y="3115724"/>
            <a:ext cx="2009700" cy="3921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200"/>
              <a:buNone/>
              <a:defRPr sz="210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596" name="Google Shape;596;p62"/>
          <p:cNvSpPr txBox="1"/>
          <p:nvPr>
            <p:ph idx="4" type="subTitle"/>
          </p:nvPr>
        </p:nvSpPr>
        <p:spPr>
          <a:xfrm>
            <a:off x="3261994" y="3507523"/>
            <a:ext cx="2009700" cy="8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7" name="Google Shape;597;p62"/>
          <p:cNvSpPr txBox="1"/>
          <p:nvPr>
            <p:ph idx="5" type="title"/>
          </p:nvPr>
        </p:nvSpPr>
        <p:spPr>
          <a:xfrm>
            <a:off x="3261998" y="3115724"/>
            <a:ext cx="2009700" cy="3921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210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598" name="Google Shape;598;p62"/>
          <p:cNvSpPr txBox="1"/>
          <p:nvPr>
            <p:ph idx="6" type="subTitle"/>
          </p:nvPr>
        </p:nvSpPr>
        <p:spPr>
          <a:xfrm>
            <a:off x="3261994" y="1852444"/>
            <a:ext cx="2009700" cy="82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9" name="Google Shape;599;p62"/>
          <p:cNvSpPr txBox="1"/>
          <p:nvPr>
            <p:ph idx="7" type="title"/>
          </p:nvPr>
        </p:nvSpPr>
        <p:spPr>
          <a:xfrm>
            <a:off x="3261998" y="1460099"/>
            <a:ext cx="2009700" cy="3894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2100">
                <a:solidFill>
                  <a:schemeClr val="dk1"/>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600" name="Google Shape;600;p62"/>
          <p:cNvSpPr txBox="1"/>
          <p:nvPr>
            <p:ph idx="8"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601" name="Google Shape;601;p62"/>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602" name="Google Shape;602;p62"/>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603" name="Google Shape;603;p62"/>
          <p:cNvSpPr txBox="1"/>
          <p:nvPr>
            <p:ph idx="9"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604" name="Google Shape;604;p62"/>
          <p:cNvSpPr txBox="1"/>
          <p:nvPr>
            <p:ph idx="1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8" name="Shape 48"/>
        <p:cNvGrpSpPr/>
        <p:nvPr/>
      </p:nvGrpSpPr>
      <p:grpSpPr>
        <a:xfrm>
          <a:off x="0" y="0"/>
          <a:ext cx="0" cy="0"/>
          <a:chOff x="0" y="0"/>
          <a:chExt cx="0" cy="0"/>
        </a:xfrm>
      </p:grpSpPr>
      <p:sp>
        <p:nvSpPr>
          <p:cNvPr id="49" name="Google Shape;49;p7"/>
          <p:cNvSpPr txBox="1"/>
          <p:nvPr>
            <p:ph idx="1" type="subTitle"/>
          </p:nvPr>
        </p:nvSpPr>
        <p:spPr>
          <a:xfrm>
            <a:off x="714300" y="2052533"/>
            <a:ext cx="3789000" cy="210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Anaheim"/>
              <a:buChar char="●"/>
              <a:defRPr sz="1400"/>
            </a:lvl1pPr>
            <a:lvl2pPr lvl="1" rtl="0">
              <a:lnSpc>
                <a:spcPct val="100000"/>
              </a:lnSpc>
              <a:spcBef>
                <a:spcPts val="0"/>
              </a:spcBef>
              <a:spcAft>
                <a:spcPts val="0"/>
              </a:spcAft>
              <a:buClr>
                <a:srgbClr val="595959"/>
              </a:buClr>
              <a:buSzPts val="1400"/>
              <a:buFont typeface="Anaheim"/>
              <a:buChar char="○"/>
              <a:defRPr/>
            </a:lvl2pPr>
            <a:lvl3pPr lvl="2" rtl="0">
              <a:lnSpc>
                <a:spcPct val="100000"/>
              </a:lnSpc>
              <a:spcBef>
                <a:spcPts val="0"/>
              </a:spcBef>
              <a:spcAft>
                <a:spcPts val="0"/>
              </a:spcAft>
              <a:buClr>
                <a:srgbClr val="595959"/>
              </a:buClr>
              <a:buSzPts val="1400"/>
              <a:buFont typeface="Anaheim"/>
              <a:buChar char="■"/>
              <a:defRPr/>
            </a:lvl3pPr>
            <a:lvl4pPr lvl="3" rtl="0">
              <a:lnSpc>
                <a:spcPct val="100000"/>
              </a:lnSpc>
              <a:spcBef>
                <a:spcPts val="0"/>
              </a:spcBef>
              <a:spcAft>
                <a:spcPts val="0"/>
              </a:spcAft>
              <a:buClr>
                <a:srgbClr val="595959"/>
              </a:buClr>
              <a:buSzPts val="1400"/>
              <a:buFont typeface="Anaheim"/>
              <a:buChar char="●"/>
              <a:defRPr/>
            </a:lvl4pPr>
            <a:lvl5pPr lvl="4" rtl="0">
              <a:lnSpc>
                <a:spcPct val="100000"/>
              </a:lnSpc>
              <a:spcBef>
                <a:spcPts val="0"/>
              </a:spcBef>
              <a:spcAft>
                <a:spcPts val="0"/>
              </a:spcAft>
              <a:buClr>
                <a:srgbClr val="595959"/>
              </a:buClr>
              <a:buSzPts val="1400"/>
              <a:buFont typeface="Anaheim"/>
              <a:buChar char="○"/>
              <a:defRPr/>
            </a:lvl5pPr>
            <a:lvl6pPr lvl="5" rtl="0">
              <a:lnSpc>
                <a:spcPct val="100000"/>
              </a:lnSpc>
              <a:spcBef>
                <a:spcPts val="0"/>
              </a:spcBef>
              <a:spcAft>
                <a:spcPts val="0"/>
              </a:spcAft>
              <a:buClr>
                <a:srgbClr val="595959"/>
              </a:buClr>
              <a:buSzPts val="1400"/>
              <a:buFont typeface="Anaheim"/>
              <a:buChar char="■"/>
              <a:defRPr/>
            </a:lvl6pPr>
            <a:lvl7pPr lvl="6" rtl="0">
              <a:lnSpc>
                <a:spcPct val="100000"/>
              </a:lnSpc>
              <a:spcBef>
                <a:spcPts val="0"/>
              </a:spcBef>
              <a:spcAft>
                <a:spcPts val="0"/>
              </a:spcAft>
              <a:buClr>
                <a:srgbClr val="595959"/>
              </a:buClr>
              <a:buSzPts val="1400"/>
              <a:buFont typeface="Anaheim"/>
              <a:buChar char="●"/>
              <a:defRPr/>
            </a:lvl7pPr>
            <a:lvl8pPr lvl="7" rtl="0">
              <a:lnSpc>
                <a:spcPct val="100000"/>
              </a:lnSpc>
              <a:spcBef>
                <a:spcPts val="0"/>
              </a:spcBef>
              <a:spcAft>
                <a:spcPts val="0"/>
              </a:spcAft>
              <a:buClr>
                <a:srgbClr val="595959"/>
              </a:buClr>
              <a:buSzPts val="1400"/>
              <a:buFont typeface="Anaheim"/>
              <a:buChar char="○"/>
              <a:defRPr/>
            </a:lvl8pPr>
            <a:lvl9pPr lvl="8" rtl="0">
              <a:lnSpc>
                <a:spcPct val="100000"/>
              </a:lnSpc>
              <a:spcBef>
                <a:spcPts val="0"/>
              </a:spcBef>
              <a:spcAft>
                <a:spcPts val="0"/>
              </a:spcAft>
              <a:buClr>
                <a:srgbClr val="595959"/>
              </a:buClr>
              <a:buSzPts val="1400"/>
              <a:buFont typeface="Anaheim"/>
              <a:buChar char="■"/>
              <a:defRPr/>
            </a:lvl9pPr>
          </a:lstStyle>
          <a:p/>
        </p:txBody>
      </p:sp>
      <p:sp>
        <p:nvSpPr>
          <p:cNvPr id="50" name="Google Shape;50;p7"/>
          <p:cNvSpPr txBox="1"/>
          <p:nvPr>
            <p:ph type="title"/>
          </p:nvPr>
        </p:nvSpPr>
        <p:spPr>
          <a:xfrm>
            <a:off x="714300" y="864708"/>
            <a:ext cx="3634800" cy="1065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 name="Google Shape;51;p7"/>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52" name="Google Shape;52;p7"/>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cxnSp>
        <p:nvCxnSpPr>
          <p:cNvPr id="53" name="Google Shape;53;p7"/>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54" name="Google Shape;54;p7"/>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
    <p:spTree>
      <p:nvGrpSpPr>
        <p:cNvPr id="605" name="Shape 605"/>
        <p:cNvGrpSpPr/>
        <p:nvPr/>
      </p:nvGrpSpPr>
      <p:grpSpPr>
        <a:xfrm>
          <a:off x="0" y="0"/>
          <a:ext cx="0" cy="0"/>
          <a:chOff x="0" y="0"/>
          <a:chExt cx="0" cy="0"/>
        </a:xfrm>
      </p:grpSpPr>
      <p:sp>
        <p:nvSpPr>
          <p:cNvPr id="606" name="Google Shape;606;p63"/>
          <p:cNvSpPr txBox="1"/>
          <p:nvPr>
            <p:ph hasCustomPrompt="1" type="title"/>
          </p:nvPr>
        </p:nvSpPr>
        <p:spPr>
          <a:xfrm>
            <a:off x="4696050" y="654108"/>
            <a:ext cx="3345000" cy="597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607" name="Google Shape;607;p63"/>
          <p:cNvSpPr txBox="1"/>
          <p:nvPr>
            <p:ph idx="1" type="subTitle"/>
          </p:nvPr>
        </p:nvSpPr>
        <p:spPr>
          <a:xfrm>
            <a:off x="4696050" y="1391692"/>
            <a:ext cx="3345000" cy="1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08" name="Google Shape;608;p63"/>
          <p:cNvSpPr txBox="1"/>
          <p:nvPr>
            <p:ph hasCustomPrompt="1" idx="2" type="title"/>
          </p:nvPr>
        </p:nvSpPr>
        <p:spPr>
          <a:xfrm>
            <a:off x="4696050" y="1999500"/>
            <a:ext cx="3345000" cy="597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None/>
              <a:defRPr sz="3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609" name="Google Shape;609;p63"/>
          <p:cNvSpPr txBox="1"/>
          <p:nvPr>
            <p:ph idx="3" type="subTitle"/>
          </p:nvPr>
        </p:nvSpPr>
        <p:spPr>
          <a:xfrm>
            <a:off x="4696050" y="2737088"/>
            <a:ext cx="3345000" cy="1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10" name="Google Shape;610;p63"/>
          <p:cNvSpPr txBox="1"/>
          <p:nvPr>
            <p:ph hasCustomPrompt="1" idx="4" type="title"/>
          </p:nvPr>
        </p:nvSpPr>
        <p:spPr>
          <a:xfrm>
            <a:off x="4696050" y="3344892"/>
            <a:ext cx="3345000" cy="597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611" name="Google Shape;611;p63"/>
          <p:cNvSpPr txBox="1"/>
          <p:nvPr>
            <p:ph idx="5" type="subTitle"/>
          </p:nvPr>
        </p:nvSpPr>
        <p:spPr>
          <a:xfrm>
            <a:off x="4696050" y="4082409"/>
            <a:ext cx="3345000" cy="15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612" name="Google Shape;612;p6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613" name="Google Shape;613;p63"/>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614" name="Google Shape;614;p63"/>
          <p:cNvSpPr txBox="1"/>
          <p:nvPr>
            <p:ph idx="6"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615" name="Google Shape;615;p63"/>
          <p:cNvSpPr txBox="1"/>
          <p:nvPr>
            <p:ph idx="7"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1">
    <p:spTree>
      <p:nvGrpSpPr>
        <p:cNvPr id="616" name="Shape 616"/>
        <p:cNvGrpSpPr/>
        <p:nvPr/>
      </p:nvGrpSpPr>
      <p:grpSpPr>
        <a:xfrm>
          <a:off x="0" y="0"/>
          <a:ext cx="0" cy="0"/>
          <a:chOff x="0" y="0"/>
          <a:chExt cx="0" cy="0"/>
        </a:xfrm>
      </p:grpSpPr>
      <p:sp>
        <p:nvSpPr>
          <p:cNvPr id="617" name="Google Shape;617;p64"/>
          <p:cNvSpPr txBox="1"/>
          <p:nvPr>
            <p:ph idx="1" type="subTitle"/>
          </p:nvPr>
        </p:nvSpPr>
        <p:spPr>
          <a:xfrm>
            <a:off x="1095300" y="2593175"/>
            <a:ext cx="2428200" cy="95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18" name="Google Shape;618;p64"/>
          <p:cNvSpPr txBox="1"/>
          <p:nvPr>
            <p:ph type="title"/>
          </p:nvPr>
        </p:nvSpPr>
        <p:spPr>
          <a:xfrm>
            <a:off x="1095300" y="1468600"/>
            <a:ext cx="2428200" cy="9558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lgn="l">
              <a:spcBef>
                <a:spcPts val="0"/>
              </a:spcBef>
              <a:spcAft>
                <a:spcPts val="0"/>
              </a:spcAft>
              <a:buSzPts val="3000"/>
              <a:buNone/>
              <a:defRPr/>
            </a:lvl2pPr>
            <a:lvl3pPr lvl="2" rtl="0" algn="l">
              <a:spcBef>
                <a:spcPts val="0"/>
              </a:spcBef>
              <a:spcAft>
                <a:spcPts val="0"/>
              </a:spcAft>
              <a:buSzPts val="3000"/>
              <a:buNone/>
              <a:defRPr/>
            </a:lvl3pPr>
            <a:lvl4pPr lvl="3" rtl="0" algn="l">
              <a:spcBef>
                <a:spcPts val="0"/>
              </a:spcBef>
              <a:spcAft>
                <a:spcPts val="0"/>
              </a:spcAft>
              <a:buSzPts val="3000"/>
              <a:buNone/>
              <a:defRPr/>
            </a:lvl4pPr>
            <a:lvl5pPr lvl="4" rtl="0" algn="l">
              <a:spcBef>
                <a:spcPts val="0"/>
              </a:spcBef>
              <a:spcAft>
                <a:spcPts val="0"/>
              </a:spcAft>
              <a:buSzPts val="3000"/>
              <a:buNone/>
              <a:defRPr/>
            </a:lvl5pPr>
            <a:lvl6pPr lvl="5" rtl="0" algn="l">
              <a:spcBef>
                <a:spcPts val="0"/>
              </a:spcBef>
              <a:spcAft>
                <a:spcPts val="0"/>
              </a:spcAft>
              <a:buSzPts val="3000"/>
              <a:buNone/>
              <a:defRPr/>
            </a:lvl6pPr>
            <a:lvl7pPr lvl="6" rtl="0" algn="l">
              <a:spcBef>
                <a:spcPts val="0"/>
              </a:spcBef>
              <a:spcAft>
                <a:spcPts val="0"/>
              </a:spcAft>
              <a:buSzPts val="3000"/>
              <a:buNone/>
              <a:defRPr/>
            </a:lvl7pPr>
            <a:lvl8pPr lvl="7" rtl="0" algn="l">
              <a:spcBef>
                <a:spcPts val="0"/>
              </a:spcBef>
              <a:spcAft>
                <a:spcPts val="0"/>
              </a:spcAft>
              <a:buSzPts val="3000"/>
              <a:buNone/>
              <a:defRPr/>
            </a:lvl8pPr>
            <a:lvl9pPr lvl="8" rtl="0" algn="l">
              <a:spcBef>
                <a:spcPts val="0"/>
              </a:spcBef>
              <a:spcAft>
                <a:spcPts val="0"/>
              </a:spcAft>
              <a:buSzPts val="3000"/>
              <a:buNone/>
              <a:defRPr/>
            </a:lvl9pPr>
          </a:lstStyle>
          <a:p/>
        </p:txBody>
      </p:sp>
      <p:cxnSp>
        <p:nvCxnSpPr>
          <p:cNvPr id="619" name="Google Shape;619;p64"/>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620" name="Google Shape;620;p64"/>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621" name="Google Shape;621;p64"/>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622" name="Google Shape;622;p64"/>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_1_1">
    <p:spTree>
      <p:nvGrpSpPr>
        <p:cNvPr id="623" name="Shape 623"/>
        <p:cNvGrpSpPr/>
        <p:nvPr/>
      </p:nvGrpSpPr>
      <p:grpSpPr>
        <a:xfrm>
          <a:off x="0" y="0"/>
          <a:ext cx="0" cy="0"/>
          <a:chOff x="0" y="0"/>
          <a:chExt cx="0" cy="0"/>
        </a:xfrm>
      </p:grpSpPr>
      <p:sp>
        <p:nvSpPr>
          <p:cNvPr id="624" name="Google Shape;624;p65"/>
          <p:cNvSpPr txBox="1"/>
          <p:nvPr>
            <p:ph idx="1" type="subTitle"/>
          </p:nvPr>
        </p:nvSpPr>
        <p:spPr>
          <a:xfrm>
            <a:off x="714325" y="1185950"/>
            <a:ext cx="7715400" cy="172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625" name="Google Shape;625;p65"/>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626" name="Google Shape;626;p65"/>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627" name="Google Shape;627;p65"/>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628" name="Google Shape;628;p65"/>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629" name="Google Shape;629;p65"/>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 1">
  <p:cSld name="CUSTOM_3_1_1_1">
    <p:spTree>
      <p:nvGrpSpPr>
        <p:cNvPr id="630" name="Shape 630"/>
        <p:cNvGrpSpPr/>
        <p:nvPr/>
      </p:nvGrpSpPr>
      <p:grpSpPr>
        <a:xfrm>
          <a:off x="0" y="0"/>
          <a:ext cx="0" cy="0"/>
          <a:chOff x="0" y="0"/>
          <a:chExt cx="0" cy="0"/>
        </a:xfrm>
      </p:grpSpPr>
      <p:sp>
        <p:nvSpPr>
          <p:cNvPr id="631" name="Google Shape;631;p66"/>
          <p:cNvSpPr txBox="1"/>
          <p:nvPr>
            <p:ph idx="1" type="subTitle"/>
          </p:nvPr>
        </p:nvSpPr>
        <p:spPr>
          <a:xfrm>
            <a:off x="714325" y="1185950"/>
            <a:ext cx="3761700" cy="341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632" name="Google Shape;632;p66"/>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33" name="Google Shape;633;p66"/>
          <p:cNvSpPr txBox="1"/>
          <p:nvPr>
            <p:ph idx="2" type="subTitle"/>
          </p:nvPr>
        </p:nvSpPr>
        <p:spPr>
          <a:xfrm>
            <a:off x="4668000" y="1185950"/>
            <a:ext cx="3761700" cy="341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cxnSp>
        <p:nvCxnSpPr>
          <p:cNvPr id="634" name="Google Shape;634;p66"/>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cxnSp>
        <p:nvCxnSpPr>
          <p:cNvPr id="635" name="Google Shape;635;p66"/>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sp>
        <p:nvSpPr>
          <p:cNvPr id="636" name="Google Shape;636;p66"/>
          <p:cNvSpPr txBox="1"/>
          <p:nvPr>
            <p:ph idx="3"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637" name="Google Shape;637;p66"/>
          <p:cNvSpPr txBox="1"/>
          <p:nvPr>
            <p:ph idx="4"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
    <p:spTree>
      <p:nvGrpSpPr>
        <p:cNvPr id="638" name="Shape 638"/>
        <p:cNvGrpSpPr/>
        <p:nvPr/>
      </p:nvGrpSpPr>
      <p:grpSpPr>
        <a:xfrm>
          <a:off x="0" y="0"/>
          <a:ext cx="0" cy="0"/>
          <a:chOff x="0" y="0"/>
          <a:chExt cx="0" cy="0"/>
        </a:xfrm>
      </p:grpSpPr>
      <p:sp>
        <p:nvSpPr>
          <p:cNvPr id="639" name="Google Shape;639;p67"/>
          <p:cNvSpPr txBox="1"/>
          <p:nvPr>
            <p:ph idx="1" type="subTitle"/>
          </p:nvPr>
        </p:nvSpPr>
        <p:spPr>
          <a:xfrm>
            <a:off x="4741200" y="1380300"/>
            <a:ext cx="3254700" cy="155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0" name="Google Shape;640;p67"/>
          <p:cNvSpPr txBox="1"/>
          <p:nvPr>
            <p:ph type="title"/>
          </p:nvPr>
        </p:nvSpPr>
        <p:spPr>
          <a:xfrm>
            <a:off x="4741200" y="547825"/>
            <a:ext cx="3254700" cy="771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51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
        <p:nvSpPr>
          <p:cNvPr id="641" name="Google Shape;641;p67"/>
          <p:cNvSpPr/>
          <p:nvPr/>
        </p:nvSpPr>
        <p:spPr>
          <a:xfrm>
            <a:off x="4307400" y="549600"/>
            <a:ext cx="4122300" cy="4054800"/>
          </a:xfrm>
          <a:prstGeom prst="roundRect">
            <a:avLst>
              <a:gd fmla="val 10146"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67"/>
          <p:cNvSpPr txBox="1"/>
          <p:nvPr/>
        </p:nvSpPr>
        <p:spPr>
          <a:xfrm>
            <a:off x="4670100" y="3443475"/>
            <a:ext cx="3543300" cy="6666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lang="en" sz="1200">
                <a:solidFill>
                  <a:srgbClr val="434343"/>
                </a:solidFill>
                <a:latin typeface="Barlow Semi Condensed"/>
                <a:ea typeface="Barlow Semi Condensed"/>
                <a:cs typeface="Barlow Semi Condensed"/>
                <a:sym typeface="Barlow Semi Condensed"/>
              </a:rPr>
              <a:t>CREDITS: This presentation template was created by </a:t>
            </a:r>
            <a:r>
              <a:rPr b="1" lang="en" sz="1200">
                <a:solidFill>
                  <a:srgbClr val="434343"/>
                </a:solidFill>
                <a:uFill>
                  <a:noFill/>
                </a:uFill>
                <a:latin typeface="Barlow Semi Condensed"/>
                <a:ea typeface="Barlow Semi Condensed"/>
                <a:cs typeface="Barlow Semi Condensed"/>
                <a:sym typeface="Barlow Semi Condensed"/>
                <a:hlinkClick r:id="rId2">
                  <a:extLst>
                    <a:ext uri="{A12FA001-AC4F-418D-AE19-62706E023703}">
                      <ahyp:hlinkClr val="tx"/>
                    </a:ext>
                  </a:extLst>
                </a:hlinkClick>
              </a:rPr>
              <a:t>Slidesgo</a:t>
            </a:r>
            <a:r>
              <a:rPr lang="en" sz="1200">
                <a:solidFill>
                  <a:srgbClr val="434343"/>
                </a:solidFill>
                <a:latin typeface="Barlow Semi Condensed"/>
                <a:ea typeface="Barlow Semi Condensed"/>
                <a:cs typeface="Barlow Semi Condensed"/>
                <a:sym typeface="Barlow Semi Condensed"/>
              </a:rPr>
              <a:t>, including icons by </a:t>
            </a:r>
            <a:r>
              <a:rPr b="1" lang="en" sz="1200">
                <a:solidFill>
                  <a:srgbClr val="434343"/>
                </a:solidFill>
                <a:uFill>
                  <a:noFill/>
                </a:uFill>
                <a:latin typeface="Barlow Semi Condensed"/>
                <a:ea typeface="Barlow Semi Condensed"/>
                <a:cs typeface="Barlow Semi Condensed"/>
                <a:sym typeface="Barlow Semi Condensed"/>
                <a:hlinkClick r:id="rId3">
                  <a:extLst>
                    <a:ext uri="{A12FA001-AC4F-418D-AE19-62706E023703}">
                      <ahyp:hlinkClr val="tx"/>
                    </a:ext>
                  </a:extLst>
                </a:hlinkClick>
              </a:rPr>
              <a:t>Flaticon</a:t>
            </a:r>
            <a:r>
              <a:rPr lang="en" sz="1200">
                <a:solidFill>
                  <a:srgbClr val="434343"/>
                </a:solidFill>
                <a:latin typeface="Barlow Semi Condensed"/>
                <a:ea typeface="Barlow Semi Condensed"/>
                <a:cs typeface="Barlow Semi Condensed"/>
                <a:sym typeface="Barlow Semi Condensed"/>
              </a:rPr>
              <a:t>, </a:t>
            </a:r>
            <a:r>
              <a:rPr lang="en" sz="1200">
                <a:solidFill>
                  <a:srgbClr val="434343"/>
                </a:solidFill>
                <a:latin typeface="Barlow Semi Condensed"/>
                <a:ea typeface="Barlow Semi Condensed"/>
                <a:cs typeface="Barlow Semi Condensed"/>
                <a:sym typeface="Barlow Semi Condensed"/>
              </a:rPr>
              <a:t>infographics</a:t>
            </a:r>
            <a:r>
              <a:rPr lang="en" sz="1200">
                <a:solidFill>
                  <a:srgbClr val="434343"/>
                </a:solidFill>
                <a:latin typeface="Barlow Semi Condensed"/>
                <a:ea typeface="Barlow Semi Condensed"/>
                <a:cs typeface="Barlow Semi Condensed"/>
                <a:sym typeface="Barlow Semi Condensed"/>
              </a:rPr>
              <a:t> &amp; images by </a:t>
            </a:r>
            <a:r>
              <a:rPr b="1" lang="en" sz="1200">
                <a:solidFill>
                  <a:srgbClr val="434343"/>
                </a:solidFill>
                <a:uFill>
                  <a:noFill/>
                </a:uFill>
                <a:latin typeface="Barlow Semi Condensed"/>
                <a:ea typeface="Barlow Semi Condensed"/>
                <a:cs typeface="Barlow Semi Condensed"/>
                <a:sym typeface="Barlow Semi Condensed"/>
                <a:hlinkClick r:id="rId4">
                  <a:extLst>
                    <a:ext uri="{A12FA001-AC4F-418D-AE19-62706E023703}">
                      <ahyp:hlinkClr val="tx"/>
                    </a:ext>
                  </a:extLst>
                </a:hlinkClick>
              </a:rPr>
              <a:t>Freepik</a:t>
            </a:r>
            <a:r>
              <a:rPr b="1" lang="en" sz="1200">
                <a:solidFill>
                  <a:srgbClr val="434343"/>
                </a:solidFill>
                <a:latin typeface="Barlow Semi Condensed"/>
                <a:ea typeface="Barlow Semi Condensed"/>
                <a:cs typeface="Barlow Semi Condensed"/>
                <a:sym typeface="Barlow Semi Condensed"/>
              </a:rPr>
              <a:t> </a:t>
            </a:r>
            <a:r>
              <a:rPr lang="en" sz="1200">
                <a:solidFill>
                  <a:srgbClr val="434343"/>
                </a:solidFill>
                <a:latin typeface="Barlow Semi Condensed"/>
                <a:ea typeface="Barlow Semi Condensed"/>
                <a:cs typeface="Barlow Semi Condensed"/>
                <a:sym typeface="Barlow Semi Condensed"/>
              </a:rPr>
              <a:t>and illustrations by </a:t>
            </a:r>
            <a:r>
              <a:rPr b="1" lang="en" sz="1200">
                <a:solidFill>
                  <a:srgbClr val="434343"/>
                </a:solidFill>
                <a:uFill>
                  <a:noFill/>
                </a:uFill>
                <a:latin typeface="Barlow Semi Condensed"/>
                <a:ea typeface="Barlow Semi Condensed"/>
                <a:cs typeface="Barlow Semi Condensed"/>
                <a:sym typeface="Barlow Semi Condensed"/>
                <a:hlinkClick r:id="rId5">
                  <a:extLst>
                    <a:ext uri="{A12FA001-AC4F-418D-AE19-62706E023703}">
                      <ahyp:hlinkClr val="tx"/>
                    </a:ext>
                  </a:extLst>
                </a:hlinkClick>
              </a:rPr>
              <a:t>Storyset</a:t>
            </a:r>
            <a:endParaRPr sz="1200">
              <a:latin typeface="Barlow Semi Condensed"/>
              <a:ea typeface="Barlow Semi Condensed"/>
              <a:cs typeface="Barlow Semi Condensed"/>
              <a:sym typeface="Barlow Semi Condensed"/>
            </a:endParaRPr>
          </a:p>
        </p:txBody>
      </p:sp>
      <p:cxnSp>
        <p:nvCxnSpPr>
          <p:cNvPr id="643" name="Google Shape;643;p67"/>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644" name="Google Shape;644;p67"/>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645" name="Google Shape;645;p67"/>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646" name="Google Shape;646;p67"/>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7">
    <p:spTree>
      <p:nvGrpSpPr>
        <p:cNvPr id="647" name="Shape 647"/>
        <p:cNvGrpSpPr/>
        <p:nvPr/>
      </p:nvGrpSpPr>
      <p:grpSpPr>
        <a:xfrm>
          <a:off x="0" y="0"/>
          <a:ext cx="0" cy="0"/>
          <a:chOff x="0" y="0"/>
          <a:chExt cx="0" cy="0"/>
        </a:xfrm>
      </p:grpSpPr>
      <p:grpSp>
        <p:nvGrpSpPr>
          <p:cNvPr id="648" name="Google Shape;648;p68"/>
          <p:cNvGrpSpPr/>
          <p:nvPr/>
        </p:nvGrpSpPr>
        <p:grpSpPr>
          <a:xfrm>
            <a:off x="1265868" y="549590"/>
            <a:ext cx="528885" cy="545802"/>
            <a:chOff x="-1507225" y="3988588"/>
            <a:chExt cx="575250" cy="593650"/>
          </a:xfrm>
        </p:grpSpPr>
        <p:sp>
          <p:nvSpPr>
            <p:cNvPr id="649" name="Google Shape;649;p68"/>
            <p:cNvSpPr/>
            <p:nvPr/>
          </p:nvSpPr>
          <p:spPr>
            <a:xfrm>
              <a:off x="-1507225" y="3988588"/>
              <a:ext cx="575250" cy="593650"/>
            </a:xfrm>
            <a:custGeom>
              <a:rect b="b" l="l" r="r" t="t"/>
              <a:pathLst>
                <a:path extrusionOk="0" fill="none" h="23746" w="23010">
                  <a:moveTo>
                    <a:pt x="2718" y="4047"/>
                  </a:moveTo>
                  <a:cubicBezTo>
                    <a:pt x="450" y="6765"/>
                    <a:pt x="0" y="11567"/>
                    <a:pt x="327" y="13610"/>
                  </a:cubicBezTo>
                  <a:cubicBezTo>
                    <a:pt x="327" y="13610"/>
                    <a:pt x="961" y="19229"/>
                    <a:pt x="5477" y="21498"/>
                  </a:cubicBezTo>
                  <a:cubicBezTo>
                    <a:pt x="9972" y="23745"/>
                    <a:pt x="15775" y="21947"/>
                    <a:pt x="19392" y="16021"/>
                  </a:cubicBezTo>
                  <a:cubicBezTo>
                    <a:pt x="23009" y="10095"/>
                    <a:pt x="18391" y="3373"/>
                    <a:pt x="13936" y="1697"/>
                  </a:cubicBezTo>
                  <a:cubicBezTo>
                    <a:pt x="9482" y="1"/>
                    <a:pt x="4986" y="1329"/>
                    <a:pt x="2718" y="4047"/>
                  </a:cubicBezTo>
                  <a:close/>
                  <a:moveTo>
                    <a:pt x="12363" y="11791"/>
                  </a:moveTo>
                  <a:cubicBezTo>
                    <a:pt x="11913" y="13447"/>
                    <a:pt x="10483" y="14203"/>
                    <a:pt x="9236" y="13385"/>
                  </a:cubicBezTo>
                  <a:cubicBezTo>
                    <a:pt x="8542" y="12895"/>
                    <a:pt x="8153" y="12077"/>
                    <a:pt x="8256" y="11240"/>
                  </a:cubicBezTo>
                  <a:cubicBezTo>
                    <a:pt x="8296" y="10279"/>
                    <a:pt x="9073" y="9523"/>
                    <a:pt x="10013" y="9503"/>
                  </a:cubicBezTo>
                  <a:cubicBezTo>
                    <a:pt x="10994" y="9441"/>
                    <a:pt x="12833" y="10136"/>
                    <a:pt x="12363" y="1179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68"/>
            <p:cNvSpPr/>
            <p:nvPr/>
          </p:nvSpPr>
          <p:spPr>
            <a:xfrm>
              <a:off x="-1501100" y="4012088"/>
              <a:ext cx="509350" cy="527225"/>
            </a:xfrm>
            <a:custGeom>
              <a:rect b="b" l="l" r="r" t="t"/>
              <a:pathLst>
                <a:path extrusionOk="0" fill="none" h="21089" w="20374">
                  <a:moveTo>
                    <a:pt x="19965" y="11076"/>
                  </a:moveTo>
                  <a:cubicBezTo>
                    <a:pt x="19883" y="9768"/>
                    <a:pt x="20373" y="8318"/>
                    <a:pt x="19474" y="7337"/>
                  </a:cubicBezTo>
                  <a:cubicBezTo>
                    <a:pt x="18718" y="6499"/>
                    <a:pt x="18657" y="5375"/>
                    <a:pt x="18269" y="4374"/>
                  </a:cubicBezTo>
                  <a:cubicBezTo>
                    <a:pt x="17860" y="3822"/>
                    <a:pt x="17410" y="3311"/>
                    <a:pt x="16899" y="2841"/>
                  </a:cubicBezTo>
                  <a:cubicBezTo>
                    <a:pt x="16593" y="2739"/>
                    <a:pt x="16246" y="2698"/>
                    <a:pt x="15816" y="2596"/>
                  </a:cubicBezTo>
                  <a:cubicBezTo>
                    <a:pt x="14836" y="2351"/>
                    <a:pt x="14917" y="1370"/>
                    <a:pt x="13283" y="1125"/>
                  </a:cubicBezTo>
                  <a:cubicBezTo>
                    <a:pt x="11668" y="880"/>
                    <a:pt x="11014" y="1125"/>
                    <a:pt x="10361" y="1125"/>
                  </a:cubicBezTo>
                  <a:cubicBezTo>
                    <a:pt x="9911" y="1104"/>
                    <a:pt x="9461" y="1002"/>
                    <a:pt x="9053" y="798"/>
                  </a:cubicBezTo>
                  <a:cubicBezTo>
                    <a:pt x="9053" y="798"/>
                    <a:pt x="7827" y="1"/>
                    <a:pt x="6029" y="1043"/>
                  </a:cubicBezTo>
                  <a:cubicBezTo>
                    <a:pt x="4251" y="2106"/>
                    <a:pt x="4169" y="3250"/>
                    <a:pt x="2943" y="4231"/>
                  </a:cubicBezTo>
                  <a:cubicBezTo>
                    <a:pt x="2330" y="4721"/>
                    <a:pt x="1656" y="4946"/>
                    <a:pt x="1165" y="5273"/>
                  </a:cubicBezTo>
                  <a:cubicBezTo>
                    <a:pt x="920" y="5866"/>
                    <a:pt x="695" y="6499"/>
                    <a:pt x="532" y="7112"/>
                  </a:cubicBezTo>
                  <a:cubicBezTo>
                    <a:pt x="818" y="8828"/>
                    <a:pt x="1880" y="10218"/>
                    <a:pt x="1553" y="11240"/>
                  </a:cubicBezTo>
                  <a:cubicBezTo>
                    <a:pt x="1227" y="12261"/>
                    <a:pt x="0" y="12629"/>
                    <a:pt x="491" y="13998"/>
                  </a:cubicBezTo>
                  <a:cubicBezTo>
                    <a:pt x="981" y="15388"/>
                    <a:pt x="1717" y="15388"/>
                    <a:pt x="1880" y="16777"/>
                  </a:cubicBezTo>
                  <a:cubicBezTo>
                    <a:pt x="2044" y="18146"/>
                    <a:pt x="3924" y="19863"/>
                    <a:pt x="4884" y="19863"/>
                  </a:cubicBezTo>
                  <a:cubicBezTo>
                    <a:pt x="5865" y="19863"/>
                    <a:pt x="6110" y="19291"/>
                    <a:pt x="7908" y="20190"/>
                  </a:cubicBezTo>
                  <a:cubicBezTo>
                    <a:pt x="9707" y="21089"/>
                    <a:pt x="10361" y="21007"/>
                    <a:pt x="11321" y="20271"/>
                  </a:cubicBezTo>
                  <a:cubicBezTo>
                    <a:pt x="12302" y="19536"/>
                    <a:pt x="11811" y="19699"/>
                    <a:pt x="13446" y="19454"/>
                  </a:cubicBezTo>
                  <a:cubicBezTo>
                    <a:pt x="15081" y="19209"/>
                    <a:pt x="16143" y="18637"/>
                    <a:pt x="16552" y="17595"/>
                  </a:cubicBezTo>
                  <a:cubicBezTo>
                    <a:pt x="16940" y="16532"/>
                    <a:pt x="16879" y="16777"/>
                    <a:pt x="18330" y="15470"/>
                  </a:cubicBezTo>
                  <a:cubicBezTo>
                    <a:pt x="19801" y="14162"/>
                    <a:pt x="20046" y="12384"/>
                    <a:pt x="19965" y="11076"/>
                  </a:cubicBezTo>
                  <a:close/>
                  <a:moveTo>
                    <a:pt x="12118" y="10851"/>
                  </a:moveTo>
                  <a:cubicBezTo>
                    <a:pt x="11668" y="12507"/>
                    <a:pt x="10238" y="13263"/>
                    <a:pt x="8991" y="12445"/>
                  </a:cubicBezTo>
                  <a:cubicBezTo>
                    <a:pt x="8297" y="11955"/>
                    <a:pt x="7908" y="11137"/>
                    <a:pt x="8011" y="10300"/>
                  </a:cubicBezTo>
                  <a:cubicBezTo>
                    <a:pt x="8051" y="9339"/>
                    <a:pt x="8828" y="8583"/>
                    <a:pt x="9768" y="8563"/>
                  </a:cubicBezTo>
                  <a:cubicBezTo>
                    <a:pt x="10749" y="8501"/>
                    <a:pt x="12588" y="9196"/>
                    <a:pt x="12118" y="1085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68"/>
            <p:cNvSpPr/>
            <p:nvPr/>
          </p:nvSpPr>
          <p:spPr>
            <a:xfrm>
              <a:off x="-1460750" y="4047338"/>
              <a:ext cx="452650" cy="467975"/>
            </a:xfrm>
            <a:custGeom>
              <a:rect b="b" l="l" r="r" t="t"/>
              <a:pathLst>
                <a:path extrusionOk="0" fill="none" h="18719" w="18106">
                  <a:moveTo>
                    <a:pt x="15020" y="9748"/>
                  </a:moveTo>
                  <a:cubicBezTo>
                    <a:pt x="13385" y="10892"/>
                    <a:pt x="10279" y="15633"/>
                    <a:pt x="11015" y="13590"/>
                  </a:cubicBezTo>
                  <a:cubicBezTo>
                    <a:pt x="11750" y="11546"/>
                    <a:pt x="12486" y="10238"/>
                    <a:pt x="10933" y="10974"/>
                  </a:cubicBezTo>
                  <a:cubicBezTo>
                    <a:pt x="9400" y="11710"/>
                    <a:pt x="6867" y="14325"/>
                    <a:pt x="5559" y="14386"/>
                  </a:cubicBezTo>
                  <a:cubicBezTo>
                    <a:pt x="4374" y="14468"/>
                    <a:pt x="6192" y="12282"/>
                    <a:pt x="7132" y="10851"/>
                  </a:cubicBezTo>
                  <a:cubicBezTo>
                    <a:pt x="6683" y="10443"/>
                    <a:pt x="6417" y="9871"/>
                    <a:pt x="6376" y="9257"/>
                  </a:cubicBezTo>
                  <a:cubicBezTo>
                    <a:pt x="5804" y="9176"/>
                    <a:pt x="5232" y="9217"/>
                    <a:pt x="4660" y="9339"/>
                  </a:cubicBezTo>
                  <a:cubicBezTo>
                    <a:pt x="4353" y="9441"/>
                    <a:pt x="5171" y="9196"/>
                    <a:pt x="6397" y="8767"/>
                  </a:cubicBezTo>
                  <a:cubicBezTo>
                    <a:pt x="6499" y="7868"/>
                    <a:pt x="7255" y="7173"/>
                    <a:pt x="8154" y="7153"/>
                  </a:cubicBezTo>
                  <a:cubicBezTo>
                    <a:pt x="8685" y="7132"/>
                    <a:pt x="9217" y="7275"/>
                    <a:pt x="9687" y="7541"/>
                  </a:cubicBezTo>
                  <a:cubicBezTo>
                    <a:pt x="10790" y="7071"/>
                    <a:pt x="11791" y="6601"/>
                    <a:pt x="12302" y="6172"/>
                  </a:cubicBezTo>
                  <a:cubicBezTo>
                    <a:pt x="14019" y="4782"/>
                    <a:pt x="10524" y="4210"/>
                    <a:pt x="8644" y="4537"/>
                  </a:cubicBezTo>
                  <a:cubicBezTo>
                    <a:pt x="6764" y="4864"/>
                    <a:pt x="10524" y="3556"/>
                    <a:pt x="10851" y="2024"/>
                  </a:cubicBezTo>
                  <a:cubicBezTo>
                    <a:pt x="11178" y="471"/>
                    <a:pt x="8808" y="553"/>
                    <a:pt x="5722" y="2269"/>
                  </a:cubicBezTo>
                  <a:cubicBezTo>
                    <a:pt x="2616" y="3986"/>
                    <a:pt x="2780" y="3332"/>
                    <a:pt x="5068" y="1779"/>
                  </a:cubicBezTo>
                  <a:cubicBezTo>
                    <a:pt x="7337" y="246"/>
                    <a:pt x="5886" y="1"/>
                    <a:pt x="4803" y="553"/>
                  </a:cubicBezTo>
                  <a:cubicBezTo>
                    <a:pt x="4803" y="553"/>
                    <a:pt x="164" y="4558"/>
                    <a:pt x="82" y="6254"/>
                  </a:cubicBezTo>
                  <a:cubicBezTo>
                    <a:pt x="1" y="7970"/>
                    <a:pt x="1554" y="7316"/>
                    <a:pt x="3658" y="5293"/>
                  </a:cubicBezTo>
                  <a:cubicBezTo>
                    <a:pt x="5763" y="3250"/>
                    <a:pt x="9932" y="1206"/>
                    <a:pt x="9114" y="2596"/>
                  </a:cubicBezTo>
                  <a:cubicBezTo>
                    <a:pt x="8297" y="3986"/>
                    <a:pt x="3577" y="6417"/>
                    <a:pt x="5273" y="6417"/>
                  </a:cubicBezTo>
                  <a:cubicBezTo>
                    <a:pt x="6989" y="6417"/>
                    <a:pt x="10422" y="4803"/>
                    <a:pt x="11056" y="5375"/>
                  </a:cubicBezTo>
                  <a:cubicBezTo>
                    <a:pt x="11709" y="5947"/>
                    <a:pt x="2432" y="7725"/>
                    <a:pt x="1288" y="10831"/>
                  </a:cubicBezTo>
                  <a:cubicBezTo>
                    <a:pt x="144" y="13916"/>
                    <a:pt x="6581" y="9114"/>
                    <a:pt x="6008" y="10504"/>
                  </a:cubicBezTo>
                  <a:cubicBezTo>
                    <a:pt x="5436" y="11893"/>
                    <a:pt x="675" y="14959"/>
                    <a:pt x="2882" y="16839"/>
                  </a:cubicBezTo>
                  <a:cubicBezTo>
                    <a:pt x="5068" y="18718"/>
                    <a:pt x="9400" y="11546"/>
                    <a:pt x="10116" y="12527"/>
                  </a:cubicBezTo>
                  <a:cubicBezTo>
                    <a:pt x="10851" y="13508"/>
                    <a:pt x="7602" y="17574"/>
                    <a:pt x="9973" y="16430"/>
                  </a:cubicBezTo>
                  <a:cubicBezTo>
                    <a:pt x="12322" y="15286"/>
                    <a:pt x="16389" y="9339"/>
                    <a:pt x="16389" y="10484"/>
                  </a:cubicBezTo>
                  <a:cubicBezTo>
                    <a:pt x="16389" y="11628"/>
                    <a:pt x="9789" y="16369"/>
                    <a:pt x="11178" y="17247"/>
                  </a:cubicBezTo>
                  <a:cubicBezTo>
                    <a:pt x="12568" y="18126"/>
                    <a:pt x="17615" y="11628"/>
                    <a:pt x="17860" y="9911"/>
                  </a:cubicBezTo>
                  <a:cubicBezTo>
                    <a:pt x="18105" y="8215"/>
                    <a:pt x="16634" y="8604"/>
                    <a:pt x="15020" y="974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 name="Google Shape;652;p68"/>
          <p:cNvSpPr/>
          <p:nvPr/>
        </p:nvSpPr>
        <p:spPr>
          <a:xfrm>
            <a:off x="8000289" y="432926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68"/>
          <p:cNvSpPr/>
          <p:nvPr/>
        </p:nvSpPr>
        <p:spPr>
          <a:xfrm>
            <a:off x="2124267" y="793717"/>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68"/>
          <p:cNvSpPr/>
          <p:nvPr/>
        </p:nvSpPr>
        <p:spPr>
          <a:xfrm>
            <a:off x="1752493" y="1227772"/>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68"/>
          <p:cNvSpPr/>
          <p:nvPr/>
        </p:nvSpPr>
        <p:spPr>
          <a:xfrm>
            <a:off x="1038417" y="793730"/>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68"/>
          <p:cNvSpPr/>
          <p:nvPr/>
        </p:nvSpPr>
        <p:spPr>
          <a:xfrm>
            <a:off x="7339115" y="4208251"/>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68"/>
          <p:cNvSpPr/>
          <p:nvPr/>
        </p:nvSpPr>
        <p:spPr>
          <a:xfrm>
            <a:off x="2275515" y="1095401"/>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68"/>
          <p:cNvSpPr/>
          <p:nvPr/>
        </p:nvSpPr>
        <p:spPr>
          <a:xfrm>
            <a:off x="714289" y="203066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 name="Google Shape;659;p68"/>
          <p:cNvGrpSpPr/>
          <p:nvPr/>
        </p:nvGrpSpPr>
        <p:grpSpPr>
          <a:xfrm>
            <a:off x="7711188" y="3642869"/>
            <a:ext cx="387316" cy="399705"/>
            <a:chOff x="-1507225" y="3988588"/>
            <a:chExt cx="575250" cy="593650"/>
          </a:xfrm>
        </p:grpSpPr>
        <p:sp>
          <p:nvSpPr>
            <p:cNvPr id="660" name="Google Shape;660;p68"/>
            <p:cNvSpPr/>
            <p:nvPr/>
          </p:nvSpPr>
          <p:spPr>
            <a:xfrm>
              <a:off x="-1507225" y="3988588"/>
              <a:ext cx="575250" cy="593650"/>
            </a:xfrm>
            <a:custGeom>
              <a:rect b="b" l="l" r="r" t="t"/>
              <a:pathLst>
                <a:path extrusionOk="0" fill="none" h="23746" w="23010">
                  <a:moveTo>
                    <a:pt x="2718" y="4047"/>
                  </a:moveTo>
                  <a:cubicBezTo>
                    <a:pt x="450" y="6765"/>
                    <a:pt x="0" y="11567"/>
                    <a:pt x="327" y="13610"/>
                  </a:cubicBezTo>
                  <a:cubicBezTo>
                    <a:pt x="327" y="13610"/>
                    <a:pt x="961" y="19229"/>
                    <a:pt x="5477" y="21498"/>
                  </a:cubicBezTo>
                  <a:cubicBezTo>
                    <a:pt x="9972" y="23745"/>
                    <a:pt x="15775" y="21947"/>
                    <a:pt x="19392" y="16021"/>
                  </a:cubicBezTo>
                  <a:cubicBezTo>
                    <a:pt x="23009" y="10095"/>
                    <a:pt x="18391" y="3373"/>
                    <a:pt x="13936" y="1697"/>
                  </a:cubicBezTo>
                  <a:cubicBezTo>
                    <a:pt x="9482" y="1"/>
                    <a:pt x="4986" y="1329"/>
                    <a:pt x="2718" y="4047"/>
                  </a:cubicBezTo>
                  <a:close/>
                  <a:moveTo>
                    <a:pt x="12363" y="11791"/>
                  </a:moveTo>
                  <a:cubicBezTo>
                    <a:pt x="11913" y="13447"/>
                    <a:pt x="10483" y="14203"/>
                    <a:pt x="9236" y="13385"/>
                  </a:cubicBezTo>
                  <a:cubicBezTo>
                    <a:pt x="8542" y="12895"/>
                    <a:pt x="8153" y="12077"/>
                    <a:pt x="8256" y="11240"/>
                  </a:cubicBezTo>
                  <a:cubicBezTo>
                    <a:pt x="8296" y="10279"/>
                    <a:pt x="9073" y="9523"/>
                    <a:pt x="10013" y="9503"/>
                  </a:cubicBezTo>
                  <a:cubicBezTo>
                    <a:pt x="10994" y="9441"/>
                    <a:pt x="12833" y="10136"/>
                    <a:pt x="12363" y="1179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68"/>
            <p:cNvSpPr/>
            <p:nvPr/>
          </p:nvSpPr>
          <p:spPr>
            <a:xfrm>
              <a:off x="-1501100" y="4012088"/>
              <a:ext cx="509350" cy="527225"/>
            </a:xfrm>
            <a:custGeom>
              <a:rect b="b" l="l" r="r" t="t"/>
              <a:pathLst>
                <a:path extrusionOk="0" fill="none" h="21089" w="20374">
                  <a:moveTo>
                    <a:pt x="19965" y="11076"/>
                  </a:moveTo>
                  <a:cubicBezTo>
                    <a:pt x="19883" y="9768"/>
                    <a:pt x="20373" y="8318"/>
                    <a:pt x="19474" y="7337"/>
                  </a:cubicBezTo>
                  <a:cubicBezTo>
                    <a:pt x="18718" y="6499"/>
                    <a:pt x="18657" y="5375"/>
                    <a:pt x="18269" y="4374"/>
                  </a:cubicBezTo>
                  <a:cubicBezTo>
                    <a:pt x="17860" y="3822"/>
                    <a:pt x="17410" y="3311"/>
                    <a:pt x="16899" y="2841"/>
                  </a:cubicBezTo>
                  <a:cubicBezTo>
                    <a:pt x="16593" y="2739"/>
                    <a:pt x="16246" y="2698"/>
                    <a:pt x="15816" y="2596"/>
                  </a:cubicBezTo>
                  <a:cubicBezTo>
                    <a:pt x="14836" y="2351"/>
                    <a:pt x="14917" y="1370"/>
                    <a:pt x="13283" y="1125"/>
                  </a:cubicBezTo>
                  <a:cubicBezTo>
                    <a:pt x="11668" y="880"/>
                    <a:pt x="11014" y="1125"/>
                    <a:pt x="10361" y="1125"/>
                  </a:cubicBezTo>
                  <a:cubicBezTo>
                    <a:pt x="9911" y="1104"/>
                    <a:pt x="9461" y="1002"/>
                    <a:pt x="9053" y="798"/>
                  </a:cubicBezTo>
                  <a:cubicBezTo>
                    <a:pt x="9053" y="798"/>
                    <a:pt x="7827" y="1"/>
                    <a:pt x="6029" y="1043"/>
                  </a:cubicBezTo>
                  <a:cubicBezTo>
                    <a:pt x="4251" y="2106"/>
                    <a:pt x="4169" y="3250"/>
                    <a:pt x="2943" y="4231"/>
                  </a:cubicBezTo>
                  <a:cubicBezTo>
                    <a:pt x="2330" y="4721"/>
                    <a:pt x="1656" y="4946"/>
                    <a:pt x="1165" y="5273"/>
                  </a:cubicBezTo>
                  <a:cubicBezTo>
                    <a:pt x="920" y="5866"/>
                    <a:pt x="695" y="6499"/>
                    <a:pt x="532" y="7112"/>
                  </a:cubicBezTo>
                  <a:cubicBezTo>
                    <a:pt x="818" y="8828"/>
                    <a:pt x="1880" y="10218"/>
                    <a:pt x="1553" y="11240"/>
                  </a:cubicBezTo>
                  <a:cubicBezTo>
                    <a:pt x="1227" y="12261"/>
                    <a:pt x="0" y="12629"/>
                    <a:pt x="491" y="13998"/>
                  </a:cubicBezTo>
                  <a:cubicBezTo>
                    <a:pt x="981" y="15388"/>
                    <a:pt x="1717" y="15388"/>
                    <a:pt x="1880" y="16777"/>
                  </a:cubicBezTo>
                  <a:cubicBezTo>
                    <a:pt x="2044" y="18146"/>
                    <a:pt x="3924" y="19863"/>
                    <a:pt x="4884" y="19863"/>
                  </a:cubicBezTo>
                  <a:cubicBezTo>
                    <a:pt x="5865" y="19863"/>
                    <a:pt x="6110" y="19291"/>
                    <a:pt x="7908" y="20190"/>
                  </a:cubicBezTo>
                  <a:cubicBezTo>
                    <a:pt x="9707" y="21089"/>
                    <a:pt x="10361" y="21007"/>
                    <a:pt x="11321" y="20271"/>
                  </a:cubicBezTo>
                  <a:cubicBezTo>
                    <a:pt x="12302" y="19536"/>
                    <a:pt x="11811" y="19699"/>
                    <a:pt x="13446" y="19454"/>
                  </a:cubicBezTo>
                  <a:cubicBezTo>
                    <a:pt x="15081" y="19209"/>
                    <a:pt x="16143" y="18637"/>
                    <a:pt x="16552" y="17595"/>
                  </a:cubicBezTo>
                  <a:cubicBezTo>
                    <a:pt x="16940" y="16532"/>
                    <a:pt x="16879" y="16777"/>
                    <a:pt x="18330" y="15470"/>
                  </a:cubicBezTo>
                  <a:cubicBezTo>
                    <a:pt x="19801" y="14162"/>
                    <a:pt x="20046" y="12384"/>
                    <a:pt x="19965" y="11076"/>
                  </a:cubicBezTo>
                  <a:close/>
                  <a:moveTo>
                    <a:pt x="12118" y="10851"/>
                  </a:moveTo>
                  <a:cubicBezTo>
                    <a:pt x="11668" y="12507"/>
                    <a:pt x="10238" y="13263"/>
                    <a:pt x="8991" y="12445"/>
                  </a:cubicBezTo>
                  <a:cubicBezTo>
                    <a:pt x="8297" y="11955"/>
                    <a:pt x="7908" y="11137"/>
                    <a:pt x="8011" y="10300"/>
                  </a:cubicBezTo>
                  <a:cubicBezTo>
                    <a:pt x="8051" y="9339"/>
                    <a:pt x="8828" y="8583"/>
                    <a:pt x="9768" y="8563"/>
                  </a:cubicBezTo>
                  <a:cubicBezTo>
                    <a:pt x="10749" y="8501"/>
                    <a:pt x="12588" y="9196"/>
                    <a:pt x="12118" y="1085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68"/>
            <p:cNvSpPr/>
            <p:nvPr/>
          </p:nvSpPr>
          <p:spPr>
            <a:xfrm>
              <a:off x="-1460750" y="4047338"/>
              <a:ext cx="452650" cy="467975"/>
            </a:xfrm>
            <a:custGeom>
              <a:rect b="b" l="l" r="r" t="t"/>
              <a:pathLst>
                <a:path extrusionOk="0" fill="none" h="18719" w="18106">
                  <a:moveTo>
                    <a:pt x="15020" y="9748"/>
                  </a:moveTo>
                  <a:cubicBezTo>
                    <a:pt x="13385" y="10892"/>
                    <a:pt x="10279" y="15633"/>
                    <a:pt x="11015" y="13590"/>
                  </a:cubicBezTo>
                  <a:cubicBezTo>
                    <a:pt x="11750" y="11546"/>
                    <a:pt x="12486" y="10238"/>
                    <a:pt x="10933" y="10974"/>
                  </a:cubicBezTo>
                  <a:cubicBezTo>
                    <a:pt x="9400" y="11710"/>
                    <a:pt x="6867" y="14325"/>
                    <a:pt x="5559" y="14386"/>
                  </a:cubicBezTo>
                  <a:cubicBezTo>
                    <a:pt x="4374" y="14468"/>
                    <a:pt x="6192" y="12282"/>
                    <a:pt x="7132" y="10851"/>
                  </a:cubicBezTo>
                  <a:cubicBezTo>
                    <a:pt x="6683" y="10443"/>
                    <a:pt x="6417" y="9871"/>
                    <a:pt x="6376" y="9257"/>
                  </a:cubicBezTo>
                  <a:cubicBezTo>
                    <a:pt x="5804" y="9176"/>
                    <a:pt x="5232" y="9217"/>
                    <a:pt x="4660" y="9339"/>
                  </a:cubicBezTo>
                  <a:cubicBezTo>
                    <a:pt x="4353" y="9441"/>
                    <a:pt x="5171" y="9196"/>
                    <a:pt x="6397" y="8767"/>
                  </a:cubicBezTo>
                  <a:cubicBezTo>
                    <a:pt x="6499" y="7868"/>
                    <a:pt x="7255" y="7173"/>
                    <a:pt x="8154" y="7153"/>
                  </a:cubicBezTo>
                  <a:cubicBezTo>
                    <a:pt x="8685" y="7132"/>
                    <a:pt x="9217" y="7275"/>
                    <a:pt x="9687" y="7541"/>
                  </a:cubicBezTo>
                  <a:cubicBezTo>
                    <a:pt x="10790" y="7071"/>
                    <a:pt x="11791" y="6601"/>
                    <a:pt x="12302" y="6172"/>
                  </a:cubicBezTo>
                  <a:cubicBezTo>
                    <a:pt x="14019" y="4782"/>
                    <a:pt x="10524" y="4210"/>
                    <a:pt x="8644" y="4537"/>
                  </a:cubicBezTo>
                  <a:cubicBezTo>
                    <a:pt x="6764" y="4864"/>
                    <a:pt x="10524" y="3556"/>
                    <a:pt x="10851" y="2024"/>
                  </a:cubicBezTo>
                  <a:cubicBezTo>
                    <a:pt x="11178" y="471"/>
                    <a:pt x="8808" y="553"/>
                    <a:pt x="5722" y="2269"/>
                  </a:cubicBezTo>
                  <a:cubicBezTo>
                    <a:pt x="2616" y="3986"/>
                    <a:pt x="2780" y="3332"/>
                    <a:pt x="5068" y="1779"/>
                  </a:cubicBezTo>
                  <a:cubicBezTo>
                    <a:pt x="7337" y="246"/>
                    <a:pt x="5886" y="1"/>
                    <a:pt x="4803" y="553"/>
                  </a:cubicBezTo>
                  <a:cubicBezTo>
                    <a:pt x="4803" y="553"/>
                    <a:pt x="164" y="4558"/>
                    <a:pt x="82" y="6254"/>
                  </a:cubicBezTo>
                  <a:cubicBezTo>
                    <a:pt x="1" y="7970"/>
                    <a:pt x="1554" y="7316"/>
                    <a:pt x="3658" y="5293"/>
                  </a:cubicBezTo>
                  <a:cubicBezTo>
                    <a:pt x="5763" y="3250"/>
                    <a:pt x="9932" y="1206"/>
                    <a:pt x="9114" y="2596"/>
                  </a:cubicBezTo>
                  <a:cubicBezTo>
                    <a:pt x="8297" y="3986"/>
                    <a:pt x="3577" y="6417"/>
                    <a:pt x="5273" y="6417"/>
                  </a:cubicBezTo>
                  <a:cubicBezTo>
                    <a:pt x="6989" y="6417"/>
                    <a:pt x="10422" y="4803"/>
                    <a:pt x="11056" y="5375"/>
                  </a:cubicBezTo>
                  <a:cubicBezTo>
                    <a:pt x="11709" y="5947"/>
                    <a:pt x="2432" y="7725"/>
                    <a:pt x="1288" y="10831"/>
                  </a:cubicBezTo>
                  <a:cubicBezTo>
                    <a:pt x="144" y="13916"/>
                    <a:pt x="6581" y="9114"/>
                    <a:pt x="6008" y="10504"/>
                  </a:cubicBezTo>
                  <a:cubicBezTo>
                    <a:pt x="5436" y="11893"/>
                    <a:pt x="675" y="14959"/>
                    <a:pt x="2882" y="16839"/>
                  </a:cubicBezTo>
                  <a:cubicBezTo>
                    <a:pt x="5068" y="18718"/>
                    <a:pt x="9400" y="11546"/>
                    <a:pt x="10116" y="12527"/>
                  </a:cubicBezTo>
                  <a:cubicBezTo>
                    <a:pt x="10851" y="13508"/>
                    <a:pt x="7602" y="17574"/>
                    <a:pt x="9973" y="16430"/>
                  </a:cubicBezTo>
                  <a:cubicBezTo>
                    <a:pt x="12322" y="15286"/>
                    <a:pt x="16389" y="9339"/>
                    <a:pt x="16389" y="10484"/>
                  </a:cubicBezTo>
                  <a:cubicBezTo>
                    <a:pt x="16389" y="11628"/>
                    <a:pt x="9789" y="16369"/>
                    <a:pt x="11178" y="17247"/>
                  </a:cubicBezTo>
                  <a:cubicBezTo>
                    <a:pt x="12568" y="18126"/>
                    <a:pt x="17615" y="11628"/>
                    <a:pt x="17860" y="9911"/>
                  </a:cubicBezTo>
                  <a:cubicBezTo>
                    <a:pt x="18105" y="8215"/>
                    <a:pt x="16634" y="8604"/>
                    <a:pt x="15020" y="974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 name="Google Shape;663;p68"/>
          <p:cNvGrpSpPr/>
          <p:nvPr/>
        </p:nvGrpSpPr>
        <p:grpSpPr>
          <a:xfrm>
            <a:off x="873882" y="1242578"/>
            <a:ext cx="387296" cy="396831"/>
            <a:chOff x="874000" y="1401213"/>
            <a:chExt cx="581875" cy="596200"/>
          </a:xfrm>
        </p:grpSpPr>
        <p:sp>
          <p:nvSpPr>
            <p:cNvPr id="664" name="Google Shape;664;p68"/>
            <p:cNvSpPr/>
            <p:nvPr/>
          </p:nvSpPr>
          <p:spPr>
            <a:xfrm>
              <a:off x="874000" y="1401213"/>
              <a:ext cx="581875" cy="596200"/>
            </a:xfrm>
            <a:custGeom>
              <a:rect b="b" l="l" r="r" t="t"/>
              <a:pathLst>
                <a:path extrusionOk="0" fill="none" h="23848" w="23275">
                  <a:moveTo>
                    <a:pt x="1472" y="15694"/>
                  </a:moveTo>
                  <a:cubicBezTo>
                    <a:pt x="2943" y="18923"/>
                    <a:pt x="7071" y="21395"/>
                    <a:pt x="9073" y="21988"/>
                  </a:cubicBezTo>
                  <a:cubicBezTo>
                    <a:pt x="9073" y="21988"/>
                    <a:pt x="14407" y="23847"/>
                    <a:pt x="18391" y="20762"/>
                  </a:cubicBezTo>
                  <a:cubicBezTo>
                    <a:pt x="22396" y="17676"/>
                    <a:pt x="23275" y="11669"/>
                    <a:pt x="19495" y="5845"/>
                  </a:cubicBezTo>
                  <a:cubicBezTo>
                    <a:pt x="15735" y="1"/>
                    <a:pt x="7663" y="1247"/>
                    <a:pt x="4210" y="4537"/>
                  </a:cubicBezTo>
                  <a:cubicBezTo>
                    <a:pt x="757" y="7827"/>
                    <a:pt x="1" y="12445"/>
                    <a:pt x="1472" y="15694"/>
                  </a:cubicBezTo>
                  <a:close/>
                  <a:moveTo>
                    <a:pt x="12629" y="10320"/>
                  </a:moveTo>
                  <a:cubicBezTo>
                    <a:pt x="13937" y="11444"/>
                    <a:pt x="14018" y="13058"/>
                    <a:pt x="12731" y="13835"/>
                  </a:cubicBezTo>
                  <a:cubicBezTo>
                    <a:pt x="11975" y="14264"/>
                    <a:pt x="11076" y="14243"/>
                    <a:pt x="10361" y="13794"/>
                  </a:cubicBezTo>
                  <a:cubicBezTo>
                    <a:pt x="9523" y="13344"/>
                    <a:pt x="9175" y="12323"/>
                    <a:pt x="9564" y="11444"/>
                  </a:cubicBezTo>
                  <a:cubicBezTo>
                    <a:pt x="9932" y="10545"/>
                    <a:pt x="11341" y="9196"/>
                    <a:pt x="12629" y="10320"/>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68"/>
            <p:cNvSpPr/>
            <p:nvPr/>
          </p:nvSpPr>
          <p:spPr>
            <a:xfrm>
              <a:off x="913850" y="1453838"/>
              <a:ext cx="493500" cy="508825"/>
            </a:xfrm>
            <a:custGeom>
              <a:rect b="b" l="l" r="r" t="t"/>
              <a:pathLst>
                <a:path extrusionOk="0" fill="none" h="20353" w="19740">
                  <a:moveTo>
                    <a:pt x="2820" y="2882"/>
                  </a:moveTo>
                  <a:cubicBezTo>
                    <a:pt x="2309" y="4476"/>
                    <a:pt x="2085" y="4925"/>
                    <a:pt x="1247" y="5722"/>
                  </a:cubicBezTo>
                  <a:cubicBezTo>
                    <a:pt x="430" y="6519"/>
                    <a:pt x="0" y="7827"/>
                    <a:pt x="82" y="8522"/>
                  </a:cubicBezTo>
                  <a:cubicBezTo>
                    <a:pt x="205" y="9339"/>
                    <a:pt x="246" y="10177"/>
                    <a:pt x="205" y="10994"/>
                  </a:cubicBezTo>
                  <a:cubicBezTo>
                    <a:pt x="164" y="12138"/>
                    <a:pt x="675" y="13242"/>
                    <a:pt x="1574" y="13977"/>
                  </a:cubicBezTo>
                  <a:cubicBezTo>
                    <a:pt x="2289" y="14509"/>
                    <a:pt x="2922" y="15163"/>
                    <a:pt x="3413" y="15919"/>
                  </a:cubicBezTo>
                  <a:cubicBezTo>
                    <a:pt x="4149" y="16920"/>
                    <a:pt x="3903" y="17145"/>
                    <a:pt x="4986" y="17676"/>
                  </a:cubicBezTo>
                  <a:cubicBezTo>
                    <a:pt x="6069" y="18228"/>
                    <a:pt x="8113" y="19311"/>
                    <a:pt x="8113" y="19311"/>
                  </a:cubicBezTo>
                  <a:cubicBezTo>
                    <a:pt x="8113" y="19311"/>
                    <a:pt x="10442" y="20353"/>
                    <a:pt x="11505" y="19924"/>
                  </a:cubicBezTo>
                  <a:cubicBezTo>
                    <a:pt x="12547" y="19495"/>
                    <a:pt x="13793" y="17962"/>
                    <a:pt x="14611" y="17635"/>
                  </a:cubicBezTo>
                  <a:cubicBezTo>
                    <a:pt x="15428" y="17288"/>
                    <a:pt x="15796" y="18166"/>
                    <a:pt x="16879" y="16593"/>
                  </a:cubicBezTo>
                  <a:cubicBezTo>
                    <a:pt x="17962" y="14999"/>
                    <a:pt x="18268" y="13794"/>
                    <a:pt x="18922" y="13181"/>
                  </a:cubicBezTo>
                  <a:cubicBezTo>
                    <a:pt x="19576" y="12568"/>
                    <a:pt x="19740" y="10381"/>
                    <a:pt x="18841" y="9441"/>
                  </a:cubicBezTo>
                  <a:cubicBezTo>
                    <a:pt x="17962" y="8501"/>
                    <a:pt x="17512" y="7684"/>
                    <a:pt x="17369" y="6110"/>
                  </a:cubicBezTo>
                  <a:cubicBezTo>
                    <a:pt x="17247" y="4557"/>
                    <a:pt x="16797" y="3617"/>
                    <a:pt x="15142" y="3045"/>
                  </a:cubicBezTo>
                  <a:cubicBezTo>
                    <a:pt x="13487" y="2473"/>
                    <a:pt x="12261" y="1084"/>
                    <a:pt x="11648" y="552"/>
                  </a:cubicBezTo>
                  <a:cubicBezTo>
                    <a:pt x="11014" y="1"/>
                    <a:pt x="9339" y="144"/>
                    <a:pt x="8297" y="695"/>
                  </a:cubicBezTo>
                  <a:cubicBezTo>
                    <a:pt x="7254" y="1247"/>
                    <a:pt x="6294" y="348"/>
                    <a:pt x="5170" y="838"/>
                  </a:cubicBezTo>
                  <a:cubicBezTo>
                    <a:pt x="4823" y="1002"/>
                    <a:pt x="4516" y="1104"/>
                    <a:pt x="4230" y="1206"/>
                  </a:cubicBezTo>
                  <a:cubicBezTo>
                    <a:pt x="3924" y="1370"/>
                    <a:pt x="3638" y="1574"/>
                    <a:pt x="3372" y="1778"/>
                  </a:cubicBezTo>
                  <a:cubicBezTo>
                    <a:pt x="3106" y="2105"/>
                    <a:pt x="2922" y="2473"/>
                    <a:pt x="2820" y="2882"/>
                  </a:cubicBezTo>
                  <a:close/>
                  <a:moveTo>
                    <a:pt x="8092" y="8542"/>
                  </a:moveTo>
                  <a:cubicBezTo>
                    <a:pt x="8787" y="8685"/>
                    <a:pt x="9155" y="7418"/>
                    <a:pt x="10381" y="7398"/>
                  </a:cubicBezTo>
                  <a:cubicBezTo>
                    <a:pt x="11587" y="7377"/>
                    <a:pt x="10892" y="8031"/>
                    <a:pt x="11035" y="8215"/>
                  </a:cubicBezTo>
                  <a:cubicBezTo>
                    <a:pt x="11321" y="8460"/>
                    <a:pt x="11566" y="8746"/>
                    <a:pt x="11750" y="9073"/>
                  </a:cubicBezTo>
                  <a:cubicBezTo>
                    <a:pt x="11954" y="9339"/>
                    <a:pt x="12097" y="9645"/>
                    <a:pt x="12159" y="9972"/>
                  </a:cubicBezTo>
                  <a:cubicBezTo>
                    <a:pt x="12200" y="10606"/>
                    <a:pt x="12240" y="11015"/>
                    <a:pt x="12629" y="11546"/>
                  </a:cubicBezTo>
                  <a:cubicBezTo>
                    <a:pt x="13017" y="12057"/>
                    <a:pt x="12159" y="12098"/>
                    <a:pt x="11403" y="12261"/>
                  </a:cubicBezTo>
                  <a:cubicBezTo>
                    <a:pt x="10647" y="12424"/>
                    <a:pt x="10585" y="12363"/>
                    <a:pt x="10013" y="12792"/>
                  </a:cubicBezTo>
                  <a:cubicBezTo>
                    <a:pt x="9421" y="13242"/>
                    <a:pt x="8562" y="12465"/>
                    <a:pt x="8562" y="12465"/>
                  </a:cubicBezTo>
                  <a:cubicBezTo>
                    <a:pt x="8562" y="12465"/>
                    <a:pt x="8051" y="12281"/>
                    <a:pt x="7561" y="11403"/>
                  </a:cubicBezTo>
                  <a:cubicBezTo>
                    <a:pt x="7071" y="10524"/>
                    <a:pt x="7581" y="10381"/>
                    <a:pt x="7152" y="9666"/>
                  </a:cubicBezTo>
                  <a:cubicBezTo>
                    <a:pt x="6703" y="8951"/>
                    <a:pt x="7398" y="8419"/>
                    <a:pt x="8092" y="8542"/>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68"/>
            <p:cNvSpPr/>
            <p:nvPr/>
          </p:nvSpPr>
          <p:spPr>
            <a:xfrm>
              <a:off x="1104400" y="1532513"/>
              <a:ext cx="34750" cy="34750"/>
            </a:xfrm>
            <a:custGeom>
              <a:rect b="b" l="l" r="r" t="t"/>
              <a:pathLst>
                <a:path extrusionOk="0" fill="none" h="1390" w="1390">
                  <a:moveTo>
                    <a:pt x="1390" y="593"/>
                  </a:moveTo>
                  <a:cubicBezTo>
                    <a:pt x="1390" y="1124"/>
                    <a:pt x="756" y="1390"/>
                    <a:pt x="368" y="1022"/>
                  </a:cubicBezTo>
                  <a:cubicBezTo>
                    <a:pt x="0" y="654"/>
                    <a:pt x="266" y="0"/>
                    <a:pt x="797" y="0"/>
                  </a:cubicBezTo>
                  <a:lnTo>
                    <a:pt x="797" y="0"/>
                  </a:lnTo>
                  <a:cubicBezTo>
                    <a:pt x="1124" y="0"/>
                    <a:pt x="1390" y="266"/>
                    <a:pt x="1390" y="593"/>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68"/>
            <p:cNvSpPr/>
            <p:nvPr/>
          </p:nvSpPr>
          <p:spPr>
            <a:xfrm>
              <a:off x="1028275" y="1577463"/>
              <a:ext cx="12800" cy="12800"/>
            </a:xfrm>
            <a:custGeom>
              <a:rect b="b" l="l" r="r" t="t"/>
              <a:pathLst>
                <a:path extrusionOk="0" fill="none" h="512" w="512">
                  <a:moveTo>
                    <a:pt x="511" y="246"/>
                  </a:moveTo>
                  <a:cubicBezTo>
                    <a:pt x="511" y="389"/>
                    <a:pt x="409" y="511"/>
                    <a:pt x="266" y="511"/>
                  </a:cubicBezTo>
                  <a:cubicBezTo>
                    <a:pt x="123" y="511"/>
                    <a:pt x="1" y="389"/>
                    <a:pt x="1" y="246"/>
                  </a:cubicBezTo>
                  <a:cubicBezTo>
                    <a:pt x="1" y="103"/>
                    <a:pt x="123" y="1"/>
                    <a:pt x="266" y="1"/>
                  </a:cubicBezTo>
                  <a:cubicBezTo>
                    <a:pt x="409" y="1"/>
                    <a:pt x="511" y="103"/>
                    <a:pt x="511" y="24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68"/>
            <p:cNvSpPr/>
            <p:nvPr/>
          </p:nvSpPr>
          <p:spPr>
            <a:xfrm>
              <a:off x="1059450" y="1500338"/>
              <a:ext cx="22500" cy="22500"/>
            </a:xfrm>
            <a:custGeom>
              <a:rect b="b" l="l" r="r" t="t"/>
              <a:pathLst>
                <a:path extrusionOk="0" fill="none" h="900" w="900">
                  <a:moveTo>
                    <a:pt x="899" y="388"/>
                  </a:moveTo>
                  <a:cubicBezTo>
                    <a:pt x="899" y="736"/>
                    <a:pt x="470" y="899"/>
                    <a:pt x="225" y="654"/>
                  </a:cubicBezTo>
                  <a:cubicBezTo>
                    <a:pt x="0" y="429"/>
                    <a:pt x="164" y="0"/>
                    <a:pt x="511" y="0"/>
                  </a:cubicBezTo>
                  <a:cubicBezTo>
                    <a:pt x="715" y="0"/>
                    <a:pt x="899" y="184"/>
                    <a:pt x="899" y="38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68"/>
            <p:cNvSpPr/>
            <p:nvPr/>
          </p:nvSpPr>
          <p:spPr>
            <a:xfrm>
              <a:off x="992000" y="1641313"/>
              <a:ext cx="34250" cy="33750"/>
            </a:xfrm>
            <a:custGeom>
              <a:rect b="b" l="l" r="r" t="t"/>
              <a:pathLst>
                <a:path extrusionOk="0" fill="none" h="1350" w="1370">
                  <a:moveTo>
                    <a:pt x="1370" y="675"/>
                  </a:moveTo>
                  <a:cubicBezTo>
                    <a:pt x="1370" y="1063"/>
                    <a:pt x="1063" y="1350"/>
                    <a:pt x="696" y="1350"/>
                  </a:cubicBezTo>
                  <a:cubicBezTo>
                    <a:pt x="307" y="1350"/>
                    <a:pt x="1" y="1063"/>
                    <a:pt x="1" y="675"/>
                  </a:cubicBezTo>
                  <a:cubicBezTo>
                    <a:pt x="1" y="307"/>
                    <a:pt x="307" y="1"/>
                    <a:pt x="696" y="1"/>
                  </a:cubicBezTo>
                  <a:cubicBezTo>
                    <a:pt x="1063" y="1"/>
                    <a:pt x="1370" y="307"/>
                    <a:pt x="1370" y="675"/>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68"/>
            <p:cNvSpPr/>
            <p:nvPr/>
          </p:nvSpPr>
          <p:spPr>
            <a:xfrm>
              <a:off x="1196850" y="1592288"/>
              <a:ext cx="27625" cy="27600"/>
            </a:xfrm>
            <a:custGeom>
              <a:rect b="b" l="l" r="r" t="t"/>
              <a:pathLst>
                <a:path extrusionOk="0" fill="none" h="1104" w="1105">
                  <a:moveTo>
                    <a:pt x="1104" y="470"/>
                  </a:moveTo>
                  <a:cubicBezTo>
                    <a:pt x="1104" y="879"/>
                    <a:pt x="593" y="1104"/>
                    <a:pt x="307" y="797"/>
                  </a:cubicBezTo>
                  <a:cubicBezTo>
                    <a:pt x="1" y="511"/>
                    <a:pt x="226" y="0"/>
                    <a:pt x="634" y="0"/>
                  </a:cubicBezTo>
                  <a:lnTo>
                    <a:pt x="634" y="0"/>
                  </a:lnTo>
                  <a:cubicBezTo>
                    <a:pt x="900" y="0"/>
                    <a:pt x="1104" y="205"/>
                    <a:pt x="1104" y="470"/>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68"/>
            <p:cNvSpPr/>
            <p:nvPr/>
          </p:nvSpPr>
          <p:spPr>
            <a:xfrm>
              <a:off x="1208600" y="1523838"/>
              <a:ext cx="22500" cy="22500"/>
            </a:xfrm>
            <a:custGeom>
              <a:rect b="b" l="l" r="r" t="t"/>
              <a:pathLst>
                <a:path extrusionOk="0" fill="none" h="900" w="900">
                  <a:moveTo>
                    <a:pt x="900" y="388"/>
                  </a:moveTo>
                  <a:cubicBezTo>
                    <a:pt x="900" y="736"/>
                    <a:pt x="471" y="899"/>
                    <a:pt x="226" y="674"/>
                  </a:cubicBezTo>
                  <a:cubicBezTo>
                    <a:pt x="1" y="429"/>
                    <a:pt x="164" y="0"/>
                    <a:pt x="512" y="0"/>
                  </a:cubicBezTo>
                  <a:lnTo>
                    <a:pt x="512" y="0"/>
                  </a:lnTo>
                  <a:cubicBezTo>
                    <a:pt x="716" y="0"/>
                    <a:pt x="900" y="184"/>
                    <a:pt x="900" y="38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68"/>
            <p:cNvSpPr/>
            <p:nvPr/>
          </p:nvSpPr>
          <p:spPr>
            <a:xfrm>
              <a:off x="1277575" y="1600463"/>
              <a:ext cx="32200" cy="32700"/>
            </a:xfrm>
            <a:custGeom>
              <a:rect b="b" l="l" r="r" t="t"/>
              <a:pathLst>
                <a:path extrusionOk="0" fill="none" h="1308" w="1288">
                  <a:moveTo>
                    <a:pt x="1288" y="572"/>
                  </a:moveTo>
                  <a:cubicBezTo>
                    <a:pt x="1288" y="1063"/>
                    <a:pt x="695" y="1308"/>
                    <a:pt x="348" y="961"/>
                  </a:cubicBezTo>
                  <a:cubicBezTo>
                    <a:pt x="0" y="613"/>
                    <a:pt x="246" y="0"/>
                    <a:pt x="736" y="0"/>
                  </a:cubicBezTo>
                  <a:cubicBezTo>
                    <a:pt x="1043" y="0"/>
                    <a:pt x="1288" y="266"/>
                    <a:pt x="1288" y="572"/>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68"/>
            <p:cNvSpPr/>
            <p:nvPr/>
          </p:nvSpPr>
          <p:spPr>
            <a:xfrm>
              <a:off x="1299550" y="1719988"/>
              <a:ext cx="27100" cy="27625"/>
            </a:xfrm>
            <a:custGeom>
              <a:rect b="b" l="l" r="r" t="t"/>
              <a:pathLst>
                <a:path extrusionOk="0" fill="none" h="1105" w="1084">
                  <a:moveTo>
                    <a:pt x="1083" y="471"/>
                  </a:moveTo>
                  <a:cubicBezTo>
                    <a:pt x="1083" y="900"/>
                    <a:pt x="593" y="1104"/>
                    <a:pt x="286" y="798"/>
                  </a:cubicBezTo>
                  <a:cubicBezTo>
                    <a:pt x="0" y="512"/>
                    <a:pt x="204" y="1"/>
                    <a:pt x="613" y="1"/>
                  </a:cubicBezTo>
                  <a:lnTo>
                    <a:pt x="613" y="1"/>
                  </a:lnTo>
                  <a:cubicBezTo>
                    <a:pt x="879" y="1"/>
                    <a:pt x="1083" y="205"/>
                    <a:pt x="1083" y="47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68"/>
            <p:cNvSpPr/>
            <p:nvPr/>
          </p:nvSpPr>
          <p:spPr>
            <a:xfrm>
              <a:off x="1224450" y="1839538"/>
              <a:ext cx="30150" cy="29650"/>
            </a:xfrm>
            <a:custGeom>
              <a:rect b="b" l="l" r="r" t="t"/>
              <a:pathLst>
                <a:path extrusionOk="0" fill="none" h="1186" w="1206">
                  <a:moveTo>
                    <a:pt x="1206" y="511"/>
                  </a:moveTo>
                  <a:cubicBezTo>
                    <a:pt x="1206" y="961"/>
                    <a:pt x="654" y="1185"/>
                    <a:pt x="327" y="879"/>
                  </a:cubicBezTo>
                  <a:cubicBezTo>
                    <a:pt x="0" y="552"/>
                    <a:pt x="225" y="0"/>
                    <a:pt x="695" y="0"/>
                  </a:cubicBezTo>
                  <a:cubicBezTo>
                    <a:pt x="961" y="0"/>
                    <a:pt x="1206" y="225"/>
                    <a:pt x="1206" y="51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68"/>
            <p:cNvSpPr/>
            <p:nvPr/>
          </p:nvSpPr>
          <p:spPr>
            <a:xfrm>
              <a:off x="1079375" y="1852313"/>
              <a:ext cx="44975" cy="44975"/>
            </a:xfrm>
            <a:custGeom>
              <a:rect b="b" l="l" r="r" t="t"/>
              <a:pathLst>
                <a:path extrusionOk="0" fill="none" h="1799" w="1799">
                  <a:moveTo>
                    <a:pt x="1798" y="756"/>
                  </a:moveTo>
                  <a:cubicBezTo>
                    <a:pt x="1798" y="1451"/>
                    <a:pt x="981" y="1798"/>
                    <a:pt x="490" y="1308"/>
                  </a:cubicBezTo>
                  <a:cubicBezTo>
                    <a:pt x="0" y="817"/>
                    <a:pt x="347" y="0"/>
                    <a:pt x="1042" y="0"/>
                  </a:cubicBezTo>
                  <a:cubicBezTo>
                    <a:pt x="1451" y="0"/>
                    <a:pt x="1798" y="347"/>
                    <a:pt x="1798" y="75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68"/>
            <p:cNvSpPr/>
            <p:nvPr/>
          </p:nvSpPr>
          <p:spPr>
            <a:xfrm>
              <a:off x="1020625" y="1745538"/>
              <a:ext cx="22500" cy="22500"/>
            </a:xfrm>
            <a:custGeom>
              <a:rect b="b" l="l" r="r" t="t"/>
              <a:pathLst>
                <a:path extrusionOk="0" fill="none" h="900" w="900">
                  <a:moveTo>
                    <a:pt x="899" y="389"/>
                  </a:moveTo>
                  <a:cubicBezTo>
                    <a:pt x="899" y="716"/>
                    <a:pt x="491" y="900"/>
                    <a:pt x="245" y="654"/>
                  </a:cubicBezTo>
                  <a:cubicBezTo>
                    <a:pt x="0" y="409"/>
                    <a:pt x="164" y="0"/>
                    <a:pt x="511" y="0"/>
                  </a:cubicBezTo>
                  <a:cubicBezTo>
                    <a:pt x="715" y="0"/>
                    <a:pt x="899" y="164"/>
                    <a:pt x="899" y="389"/>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68"/>
            <p:cNvSpPr/>
            <p:nvPr/>
          </p:nvSpPr>
          <p:spPr>
            <a:xfrm>
              <a:off x="1117175" y="1794588"/>
              <a:ext cx="19950" cy="19925"/>
            </a:xfrm>
            <a:custGeom>
              <a:rect b="b" l="l" r="r" t="t"/>
              <a:pathLst>
                <a:path extrusionOk="0" fill="none" h="797" w="798">
                  <a:moveTo>
                    <a:pt x="797" y="347"/>
                  </a:moveTo>
                  <a:cubicBezTo>
                    <a:pt x="797" y="654"/>
                    <a:pt x="429" y="797"/>
                    <a:pt x="205" y="593"/>
                  </a:cubicBezTo>
                  <a:cubicBezTo>
                    <a:pt x="0" y="368"/>
                    <a:pt x="143" y="0"/>
                    <a:pt x="450" y="0"/>
                  </a:cubicBezTo>
                  <a:lnTo>
                    <a:pt x="450" y="0"/>
                  </a:lnTo>
                  <a:cubicBezTo>
                    <a:pt x="634" y="0"/>
                    <a:pt x="797" y="164"/>
                    <a:pt x="797" y="347"/>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68"/>
            <p:cNvSpPr/>
            <p:nvPr/>
          </p:nvSpPr>
          <p:spPr>
            <a:xfrm>
              <a:off x="951150" y="1702613"/>
              <a:ext cx="17375" cy="17925"/>
            </a:xfrm>
            <a:custGeom>
              <a:rect b="b" l="l" r="r" t="t"/>
              <a:pathLst>
                <a:path extrusionOk="0" fill="none" h="717" w="695">
                  <a:moveTo>
                    <a:pt x="695" y="307"/>
                  </a:moveTo>
                  <a:cubicBezTo>
                    <a:pt x="695" y="573"/>
                    <a:pt x="388" y="716"/>
                    <a:pt x="184" y="512"/>
                  </a:cubicBezTo>
                  <a:cubicBezTo>
                    <a:pt x="0" y="328"/>
                    <a:pt x="143" y="1"/>
                    <a:pt x="409" y="1"/>
                  </a:cubicBezTo>
                  <a:cubicBezTo>
                    <a:pt x="572" y="1"/>
                    <a:pt x="695" y="144"/>
                    <a:pt x="695" y="307"/>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68"/>
            <p:cNvSpPr/>
            <p:nvPr/>
          </p:nvSpPr>
          <p:spPr>
            <a:xfrm>
              <a:off x="1013475" y="1511063"/>
              <a:ext cx="14825" cy="14825"/>
            </a:xfrm>
            <a:custGeom>
              <a:rect b="b" l="l" r="r" t="t"/>
              <a:pathLst>
                <a:path extrusionOk="0" fill="none" h="593" w="593">
                  <a:moveTo>
                    <a:pt x="593" y="266"/>
                  </a:moveTo>
                  <a:cubicBezTo>
                    <a:pt x="593" y="491"/>
                    <a:pt x="327" y="593"/>
                    <a:pt x="164" y="450"/>
                  </a:cubicBezTo>
                  <a:cubicBezTo>
                    <a:pt x="0" y="286"/>
                    <a:pt x="123" y="0"/>
                    <a:pt x="347" y="0"/>
                  </a:cubicBezTo>
                  <a:cubicBezTo>
                    <a:pt x="490" y="0"/>
                    <a:pt x="593" y="123"/>
                    <a:pt x="593" y="26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68"/>
            <p:cNvSpPr/>
            <p:nvPr/>
          </p:nvSpPr>
          <p:spPr>
            <a:xfrm>
              <a:off x="1096725" y="1598413"/>
              <a:ext cx="10750" cy="10750"/>
            </a:xfrm>
            <a:custGeom>
              <a:rect b="b" l="l" r="r" t="t"/>
              <a:pathLst>
                <a:path extrusionOk="0" fill="none" h="430" w="430">
                  <a:moveTo>
                    <a:pt x="430" y="225"/>
                  </a:moveTo>
                  <a:cubicBezTo>
                    <a:pt x="430" y="348"/>
                    <a:pt x="328" y="430"/>
                    <a:pt x="205" y="430"/>
                  </a:cubicBezTo>
                  <a:cubicBezTo>
                    <a:pt x="83" y="430"/>
                    <a:pt x="1" y="327"/>
                    <a:pt x="1" y="225"/>
                  </a:cubicBezTo>
                  <a:cubicBezTo>
                    <a:pt x="1" y="103"/>
                    <a:pt x="83" y="0"/>
                    <a:pt x="205" y="0"/>
                  </a:cubicBezTo>
                  <a:cubicBezTo>
                    <a:pt x="328" y="0"/>
                    <a:pt x="409" y="103"/>
                    <a:pt x="430" y="225"/>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68"/>
            <p:cNvSpPr/>
            <p:nvPr/>
          </p:nvSpPr>
          <p:spPr>
            <a:xfrm>
              <a:off x="1245400" y="1670963"/>
              <a:ext cx="17375" cy="17375"/>
            </a:xfrm>
            <a:custGeom>
              <a:rect b="b" l="l" r="r" t="t"/>
              <a:pathLst>
                <a:path extrusionOk="0" fill="none" h="695" w="695">
                  <a:moveTo>
                    <a:pt x="695" y="307"/>
                  </a:moveTo>
                  <a:cubicBezTo>
                    <a:pt x="695" y="572"/>
                    <a:pt x="368" y="695"/>
                    <a:pt x="184" y="511"/>
                  </a:cubicBezTo>
                  <a:cubicBezTo>
                    <a:pt x="0" y="327"/>
                    <a:pt x="123" y="0"/>
                    <a:pt x="409" y="0"/>
                  </a:cubicBezTo>
                  <a:lnTo>
                    <a:pt x="409" y="0"/>
                  </a:lnTo>
                  <a:cubicBezTo>
                    <a:pt x="572" y="0"/>
                    <a:pt x="695" y="123"/>
                    <a:pt x="695" y="28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68"/>
            <p:cNvSpPr/>
            <p:nvPr/>
          </p:nvSpPr>
          <p:spPr>
            <a:xfrm>
              <a:off x="1303125" y="1786413"/>
              <a:ext cx="30150" cy="29650"/>
            </a:xfrm>
            <a:custGeom>
              <a:rect b="b" l="l" r="r" t="t"/>
              <a:pathLst>
                <a:path extrusionOk="0" fill="none" h="1186" w="1206">
                  <a:moveTo>
                    <a:pt x="1206" y="511"/>
                  </a:moveTo>
                  <a:cubicBezTo>
                    <a:pt x="1206" y="961"/>
                    <a:pt x="654" y="1185"/>
                    <a:pt x="327" y="858"/>
                  </a:cubicBezTo>
                  <a:cubicBezTo>
                    <a:pt x="0" y="531"/>
                    <a:pt x="245" y="0"/>
                    <a:pt x="695" y="0"/>
                  </a:cubicBezTo>
                  <a:cubicBezTo>
                    <a:pt x="981" y="0"/>
                    <a:pt x="1206" y="225"/>
                    <a:pt x="1206" y="51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68"/>
            <p:cNvSpPr/>
            <p:nvPr/>
          </p:nvSpPr>
          <p:spPr>
            <a:xfrm>
              <a:off x="1055875" y="1681688"/>
              <a:ext cx="23525" cy="23525"/>
            </a:xfrm>
            <a:custGeom>
              <a:rect b="b" l="l" r="r" t="t"/>
              <a:pathLst>
                <a:path extrusionOk="0" fill="none" h="941" w="941">
                  <a:moveTo>
                    <a:pt x="940" y="470"/>
                  </a:moveTo>
                  <a:cubicBezTo>
                    <a:pt x="940" y="736"/>
                    <a:pt x="736" y="940"/>
                    <a:pt x="470" y="940"/>
                  </a:cubicBezTo>
                  <a:cubicBezTo>
                    <a:pt x="225" y="940"/>
                    <a:pt x="0" y="736"/>
                    <a:pt x="0" y="470"/>
                  </a:cubicBezTo>
                  <a:cubicBezTo>
                    <a:pt x="0" y="204"/>
                    <a:pt x="225" y="0"/>
                    <a:pt x="470" y="0"/>
                  </a:cubicBezTo>
                  <a:cubicBezTo>
                    <a:pt x="736" y="0"/>
                    <a:pt x="940" y="204"/>
                    <a:pt x="940" y="470"/>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68"/>
            <p:cNvSpPr/>
            <p:nvPr/>
          </p:nvSpPr>
          <p:spPr>
            <a:xfrm>
              <a:off x="1006300" y="1790488"/>
              <a:ext cx="19950" cy="19950"/>
            </a:xfrm>
            <a:custGeom>
              <a:rect b="b" l="l" r="r" t="t"/>
              <a:pathLst>
                <a:path extrusionOk="0" fill="none" h="798" w="798">
                  <a:moveTo>
                    <a:pt x="798" y="348"/>
                  </a:moveTo>
                  <a:cubicBezTo>
                    <a:pt x="798" y="634"/>
                    <a:pt x="430" y="798"/>
                    <a:pt x="205" y="593"/>
                  </a:cubicBezTo>
                  <a:cubicBezTo>
                    <a:pt x="1" y="368"/>
                    <a:pt x="144" y="1"/>
                    <a:pt x="451" y="1"/>
                  </a:cubicBezTo>
                  <a:lnTo>
                    <a:pt x="451" y="1"/>
                  </a:lnTo>
                  <a:cubicBezTo>
                    <a:pt x="634" y="1"/>
                    <a:pt x="798" y="144"/>
                    <a:pt x="798" y="348"/>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68"/>
            <p:cNvSpPr/>
            <p:nvPr/>
          </p:nvSpPr>
          <p:spPr>
            <a:xfrm>
              <a:off x="954200" y="1628563"/>
              <a:ext cx="25050" cy="25050"/>
            </a:xfrm>
            <a:custGeom>
              <a:rect b="b" l="l" r="r" t="t"/>
              <a:pathLst>
                <a:path extrusionOk="0" fill="none" h="1002" w="1002">
                  <a:moveTo>
                    <a:pt x="1002" y="429"/>
                  </a:moveTo>
                  <a:cubicBezTo>
                    <a:pt x="1002" y="797"/>
                    <a:pt x="532" y="1001"/>
                    <a:pt x="266" y="715"/>
                  </a:cubicBezTo>
                  <a:cubicBezTo>
                    <a:pt x="1" y="450"/>
                    <a:pt x="185" y="0"/>
                    <a:pt x="573" y="0"/>
                  </a:cubicBezTo>
                  <a:cubicBezTo>
                    <a:pt x="818" y="0"/>
                    <a:pt x="1002" y="184"/>
                    <a:pt x="1002" y="429"/>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68"/>
            <p:cNvSpPr/>
            <p:nvPr/>
          </p:nvSpPr>
          <p:spPr>
            <a:xfrm>
              <a:off x="1156500" y="1496238"/>
              <a:ext cx="14850" cy="14850"/>
            </a:xfrm>
            <a:custGeom>
              <a:rect b="b" l="l" r="r" t="t"/>
              <a:pathLst>
                <a:path extrusionOk="0" fill="none" h="594" w="594">
                  <a:moveTo>
                    <a:pt x="593" y="266"/>
                  </a:moveTo>
                  <a:cubicBezTo>
                    <a:pt x="593" y="491"/>
                    <a:pt x="307" y="593"/>
                    <a:pt x="144" y="430"/>
                  </a:cubicBezTo>
                  <a:cubicBezTo>
                    <a:pt x="1" y="266"/>
                    <a:pt x="103" y="1"/>
                    <a:pt x="328" y="1"/>
                  </a:cubicBezTo>
                  <a:cubicBezTo>
                    <a:pt x="471" y="1"/>
                    <a:pt x="593" y="123"/>
                    <a:pt x="593" y="266"/>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 name="Google Shape;687;p68"/>
          <p:cNvSpPr/>
          <p:nvPr/>
        </p:nvSpPr>
        <p:spPr>
          <a:xfrm>
            <a:off x="1501192" y="141219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68"/>
          <p:cNvSpPr/>
          <p:nvPr/>
        </p:nvSpPr>
        <p:spPr>
          <a:xfrm>
            <a:off x="2600868" y="691897"/>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9" name="Google Shape;689;p68"/>
          <p:cNvGrpSpPr/>
          <p:nvPr/>
        </p:nvGrpSpPr>
        <p:grpSpPr>
          <a:xfrm>
            <a:off x="6592055" y="4001105"/>
            <a:ext cx="528916" cy="535303"/>
            <a:chOff x="-1988450" y="2592438"/>
            <a:chExt cx="550725" cy="557375"/>
          </a:xfrm>
        </p:grpSpPr>
        <p:sp>
          <p:nvSpPr>
            <p:cNvPr id="690" name="Google Shape;690;p68"/>
            <p:cNvSpPr/>
            <p:nvPr/>
          </p:nvSpPr>
          <p:spPr>
            <a:xfrm>
              <a:off x="-1988450" y="2592438"/>
              <a:ext cx="550725" cy="557375"/>
            </a:xfrm>
            <a:custGeom>
              <a:rect b="b" l="l" r="r" t="t"/>
              <a:pathLst>
                <a:path extrusionOk="0" fill="none" h="22295" w="22029">
                  <a:moveTo>
                    <a:pt x="15837" y="1145"/>
                  </a:moveTo>
                  <a:cubicBezTo>
                    <a:pt x="12486" y="1"/>
                    <a:pt x="7847" y="1288"/>
                    <a:pt x="6049" y="2310"/>
                  </a:cubicBezTo>
                  <a:cubicBezTo>
                    <a:pt x="6049" y="2310"/>
                    <a:pt x="1022" y="4884"/>
                    <a:pt x="511" y="9911"/>
                  </a:cubicBezTo>
                  <a:cubicBezTo>
                    <a:pt x="0" y="14938"/>
                    <a:pt x="3740" y="19699"/>
                    <a:pt x="10565" y="21007"/>
                  </a:cubicBezTo>
                  <a:cubicBezTo>
                    <a:pt x="17390" y="22294"/>
                    <a:pt x="22028" y="15592"/>
                    <a:pt x="22028" y="10810"/>
                  </a:cubicBezTo>
                  <a:cubicBezTo>
                    <a:pt x="22028" y="6049"/>
                    <a:pt x="19188" y="2310"/>
                    <a:pt x="15837" y="1145"/>
                  </a:cubicBezTo>
                  <a:close/>
                  <a:moveTo>
                    <a:pt x="12036" y="12935"/>
                  </a:moveTo>
                  <a:cubicBezTo>
                    <a:pt x="10320" y="13099"/>
                    <a:pt x="9094" y="12036"/>
                    <a:pt x="9420" y="10565"/>
                  </a:cubicBezTo>
                  <a:cubicBezTo>
                    <a:pt x="9625" y="9748"/>
                    <a:pt x="10258" y="9094"/>
                    <a:pt x="11076" y="8890"/>
                  </a:cubicBezTo>
                  <a:cubicBezTo>
                    <a:pt x="11975" y="8583"/>
                    <a:pt x="12956" y="9033"/>
                    <a:pt x="13344" y="9911"/>
                  </a:cubicBezTo>
                  <a:cubicBezTo>
                    <a:pt x="13752" y="10810"/>
                    <a:pt x="13752" y="12772"/>
                    <a:pt x="12036" y="12935"/>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68"/>
            <p:cNvSpPr/>
            <p:nvPr/>
          </p:nvSpPr>
          <p:spPr>
            <a:xfrm>
              <a:off x="-1950150" y="2632288"/>
              <a:ext cx="510875" cy="466950"/>
            </a:xfrm>
            <a:custGeom>
              <a:rect b="b" l="l" r="r" t="t"/>
              <a:pathLst>
                <a:path extrusionOk="0" fill="none" h="18678" w="20435">
                  <a:moveTo>
                    <a:pt x="20026" y="9053"/>
                  </a:moveTo>
                  <a:cubicBezTo>
                    <a:pt x="19209" y="7582"/>
                    <a:pt x="19045" y="7091"/>
                    <a:pt x="19045" y="5947"/>
                  </a:cubicBezTo>
                  <a:cubicBezTo>
                    <a:pt x="19045" y="4803"/>
                    <a:pt x="18392" y="3597"/>
                    <a:pt x="17840" y="3188"/>
                  </a:cubicBezTo>
                  <a:cubicBezTo>
                    <a:pt x="17145" y="2698"/>
                    <a:pt x="16532" y="2167"/>
                    <a:pt x="15960" y="1554"/>
                  </a:cubicBezTo>
                  <a:cubicBezTo>
                    <a:pt x="15143" y="736"/>
                    <a:pt x="13998" y="348"/>
                    <a:pt x="12854" y="491"/>
                  </a:cubicBezTo>
                  <a:cubicBezTo>
                    <a:pt x="11975" y="654"/>
                    <a:pt x="11056" y="654"/>
                    <a:pt x="10177" y="491"/>
                  </a:cubicBezTo>
                  <a:cubicBezTo>
                    <a:pt x="8951" y="328"/>
                    <a:pt x="8951" y="1"/>
                    <a:pt x="7807" y="409"/>
                  </a:cubicBezTo>
                  <a:cubicBezTo>
                    <a:pt x="6662" y="818"/>
                    <a:pt x="4476" y="1554"/>
                    <a:pt x="4476" y="1554"/>
                  </a:cubicBezTo>
                  <a:cubicBezTo>
                    <a:pt x="4476" y="1554"/>
                    <a:pt x="2106" y="2534"/>
                    <a:pt x="1697" y="3597"/>
                  </a:cubicBezTo>
                  <a:cubicBezTo>
                    <a:pt x="1288" y="4660"/>
                    <a:pt x="1533" y="6621"/>
                    <a:pt x="1207" y="7439"/>
                  </a:cubicBezTo>
                  <a:cubicBezTo>
                    <a:pt x="900" y="8256"/>
                    <a:pt x="1" y="7929"/>
                    <a:pt x="410" y="9789"/>
                  </a:cubicBezTo>
                  <a:cubicBezTo>
                    <a:pt x="818" y="11668"/>
                    <a:pt x="1452" y="12731"/>
                    <a:pt x="1452" y="13630"/>
                  </a:cubicBezTo>
                  <a:cubicBezTo>
                    <a:pt x="1452" y="14529"/>
                    <a:pt x="2923" y="16143"/>
                    <a:pt x="4231" y="16143"/>
                  </a:cubicBezTo>
                  <a:cubicBezTo>
                    <a:pt x="5539" y="16143"/>
                    <a:pt x="6438" y="16409"/>
                    <a:pt x="7643" y="17370"/>
                  </a:cubicBezTo>
                  <a:cubicBezTo>
                    <a:pt x="8869" y="18330"/>
                    <a:pt x="9850" y="18677"/>
                    <a:pt x="11403" y="17860"/>
                  </a:cubicBezTo>
                  <a:cubicBezTo>
                    <a:pt x="12936" y="17043"/>
                    <a:pt x="14816" y="17124"/>
                    <a:pt x="15633" y="17043"/>
                  </a:cubicBezTo>
                  <a:cubicBezTo>
                    <a:pt x="16450" y="16961"/>
                    <a:pt x="17513" y="15653"/>
                    <a:pt x="17840" y="14529"/>
                  </a:cubicBezTo>
                  <a:cubicBezTo>
                    <a:pt x="18167" y="13385"/>
                    <a:pt x="19454" y="13303"/>
                    <a:pt x="19883" y="12159"/>
                  </a:cubicBezTo>
                  <a:cubicBezTo>
                    <a:pt x="20006" y="11791"/>
                    <a:pt x="20149" y="11485"/>
                    <a:pt x="20272" y="11219"/>
                  </a:cubicBezTo>
                  <a:cubicBezTo>
                    <a:pt x="20353" y="10872"/>
                    <a:pt x="20394" y="10545"/>
                    <a:pt x="20435" y="10218"/>
                  </a:cubicBezTo>
                  <a:cubicBezTo>
                    <a:pt x="20394" y="9789"/>
                    <a:pt x="20251" y="9400"/>
                    <a:pt x="20026" y="9053"/>
                  </a:cubicBezTo>
                  <a:close/>
                  <a:moveTo>
                    <a:pt x="12282" y="8971"/>
                  </a:moveTo>
                  <a:cubicBezTo>
                    <a:pt x="11710" y="9380"/>
                    <a:pt x="12364" y="10524"/>
                    <a:pt x="11567" y="11423"/>
                  </a:cubicBezTo>
                  <a:cubicBezTo>
                    <a:pt x="10749" y="12302"/>
                    <a:pt x="10749" y="11341"/>
                    <a:pt x="10504" y="11341"/>
                  </a:cubicBezTo>
                  <a:cubicBezTo>
                    <a:pt x="10136" y="11362"/>
                    <a:pt x="9748" y="11341"/>
                    <a:pt x="9401" y="11260"/>
                  </a:cubicBezTo>
                  <a:cubicBezTo>
                    <a:pt x="9053" y="11219"/>
                    <a:pt x="8747" y="11117"/>
                    <a:pt x="8461" y="10933"/>
                  </a:cubicBezTo>
                  <a:cubicBezTo>
                    <a:pt x="7970" y="10524"/>
                    <a:pt x="7643" y="10279"/>
                    <a:pt x="6989" y="10197"/>
                  </a:cubicBezTo>
                  <a:cubicBezTo>
                    <a:pt x="6356" y="10115"/>
                    <a:pt x="6908" y="9462"/>
                    <a:pt x="7337" y="8828"/>
                  </a:cubicBezTo>
                  <a:cubicBezTo>
                    <a:pt x="7745" y="8174"/>
                    <a:pt x="7827" y="8174"/>
                    <a:pt x="7909" y="7439"/>
                  </a:cubicBezTo>
                  <a:cubicBezTo>
                    <a:pt x="7991" y="6703"/>
                    <a:pt x="9115" y="6601"/>
                    <a:pt x="9115" y="6601"/>
                  </a:cubicBezTo>
                  <a:cubicBezTo>
                    <a:pt x="9115" y="6601"/>
                    <a:pt x="9605" y="6356"/>
                    <a:pt x="10586" y="6601"/>
                  </a:cubicBezTo>
                  <a:cubicBezTo>
                    <a:pt x="11567" y="6866"/>
                    <a:pt x="11321" y="7336"/>
                    <a:pt x="12139" y="7500"/>
                  </a:cubicBezTo>
                  <a:cubicBezTo>
                    <a:pt x="12956" y="7663"/>
                    <a:pt x="12854" y="8562"/>
                    <a:pt x="12282" y="897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68"/>
            <p:cNvSpPr/>
            <p:nvPr/>
          </p:nvSpPr>
          <p:spPr>
            <a:xfrm>
              <a:off x="-1914375" y="2882088"/>
              <a:ext cx="163500" cy="122650"/>
            </a:xfrm>
            <a:custGeom>
              <a:rect b="b" l="l" r="r" t="t"/>
              <a:pathLst>
                <a:path extrusionOk="0" fill="none" h="4906" w="6540">
                  <a:moveTo>
                    <a:pt x="6539" y="553"/>
                  </a:moveTo>
                  <a:cubicBezTo>
                    <a:pt x="6253" y="348"/>
                    <a:pt x="5926" y="226"/>
                    <a:pt x="5558" y="205"/>
                  </a:cubicBezTo>
                  <a:cubicBezTo>
                    <a:pt x="5374" y="185"/>
                    <a:pt x="5293" y="103"/>
                    <a:pt x="5272" y="1"/>
                  </a:cubicBezTo>
                  <a:lnTo>
                    <a:pt x="3821" y="880"/>
                  </a:lnTo>
                  <a:cubicBezTo>
                    <a:pt x="2493" y="1636"/>
                    <a:pt x="1226" y="2473"/>
                    <a:pt x="0" y="3372"/>
                  </a:cubicBezTo>
                  <a:cubicBezTo>
                    <a:pt x="21" y="3454"/>
                    <a:pt x="21" y="3536"/>
                    <a:pt x="21" y="3618"/>
                  </a:cubicBezTo>
                  <a:cubicBezTo>
                    <a:pt x="82" y="4108"/>
                    <a:pt x="286" y="4537"/>
                    <a:pt x="634" y="4905"/>
                  </a:cubicBezTo>
                  <a:cubicBezTo>
                    <a:pt x="859" y="4721"/>
                    <a:pt x="1124" y="4517"/>
                    <a:pt x="1410" y="4312"/>
                  </a:cubicBezTo>
                  <a:cubicBezTo>
                    <a:pt x="2391" y="3638"/>
                    <a:pt x="4455" y="2065"/>
                    <a:pt x="6539" y="553"/>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68"/>
            <p:cNvSpPr/>
            <p:nvPr/>
          </p:nvSpPr>
          <p:spPr>
            <a:xfrm>
              <a:off x="-1942475" y="2644038"/>
              <a:ext cx="368850" cy="242675"/>
            </a:xfrm>
            <a:custGeom>
              <a:rect b="b" l="l" r="r" t="t"/>
              <a:pathLst>
                <a:path extrusionOk="0" fill="none" h="9707" w="14754">
                  <a:moveTo>
                    <a:pt x="3781" y="6519"/>
                  </a:moveTo>
                  <a:cubicBezTo>
                    <a:pt x="6498" y="4435"/>
                    <a:pt x="8174" y="3086"/>
                    <a:pt x="10892" y="1921"/>
                  </a:cubicBezTo>
                  <a:cubicBezTo>
                    <a:pt x="12159" y="1390"/>
                    <a:pt x="13548" y="879"/>
                    <a:pt x="14754" y="430"/>
                  </a:cubicBezTo>
                  <a:cubicBezTo>
                    <a:pt x="14325" y="184"/>
                    <a:pt x="13855" y="41"/>
                    <a:pt x="13364" y="1"/>
                  </a:cubicBezTo>
                  <a:cubicBezTo>
                    <a:pt x="13037" y="123"/>
                    <a:pt x="12690" y="246"/>
                    <a:pt x="12343" y="368"/>
                  </a:cubicBezTo>
                  <a:cubicBezTo>
                    <a:pt x="9543" y="1411"/>
                    <a:pt x="7132" y="2351"/>
                    <a:pt x="3474" y="5579"/>
                  </a:cubicBezTo>
                  <a:cubicBezTo>
                    <a:pt x="2085" y="6826"/>
                    <a:pt x="920" y="7909"/>
                    <a:pt x="0" y="8808"/>
                  </a:cubicBezTo>
                  <a:cubicBezTo>
                    <a:pt x="21" y="8971"/>
                    <a:pt x="62" y="9135"/>
                    <a:pt x="103" y="9319"/>
                  </a:cubicBezTo>
                  <a:cubicBezTo>
                    <a:pt x="123" y="9462"/>
                    <a:pt x="164" y="9584"/>
                    <a:pt x="184" y="9707"/>
                  </a:cubicBezTo>
                  <a:cubicBezTo>
                    <a:pt x="1288" y="8542"/>
                    <a:pt x="2493" y="7479"/>
                    <a:pt x="3781" y="6519"/>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68"/>
            <p:cNvSpPr/>
            <p:nvPr/>
          </p:nvSpPr>
          <p:spPr>
            <a:xfrm>
              <a:off x="-1664075" y="2716063"/>
              <a:ext cx="178825" cy="106300"/>
            </a:xfrm>
            <a:custGeom>
              <a:rect b="b" l="l" r="r" t="t"/>
              <a:pathLst>
                <a:path extrusionOk="0" fill="none" h="4252" w="7153">
                  <a:moveTo>
                    <a:pt x="1" y="3761"/>
                  </a:moveTo>
                  <a:cubicBezTo>
                    <a:pt x="185" y="3965"/>
                    <a:pt x="410" y="4108"/>
                    <a:pt x="675" y="4149"/>
                  </a:cubicBezTo>
                  <a:cubicBezTo>
                    <a:pt x="777" y="4169"/>
                    <a:pt x="880" y="4210"/>
                    <a:pt x="961" y="4251"/>
                  </a:cubicBezTo>
                  <a:lnTo>
                    <a:pt x="1104" y="4169"/>
                  </a:lnTo>
                  <a:cubicBezTo>
                    <a:pt x="2596" y="3372"/>
                    <a:pt x="5212" y="1983"/>
                    <a:pt x="7153" y="818"/>
                  </a:cubicBezTo>
                  <a:cubicBezTo>
                    <a:pt x="7010" y="512"/>
                    <a:pt x="6806" y="246"/>
                    <a:pt x="6560" y="1"/>
                  </a:cubicBezTo>
                  <a:cubicBezTo>
                    <a:pt x="5620" y="471"/>
                    <a:pt x="4619" y="1002"/>
                    <a:pt x="3822" y="1452"/>
                  </a:cubicBezTo>
                  <a:cubicBezTo>
                    <a:pt x="2780" y="2065"/>
                    <a:pt x="1534" y="2821"/>
                    <a:pt x="1" y="3761"/>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68"/>
            <p:cNvSpPr/>
            <p:nvPr/>
          </p:nvSpPr>
          <p:spPr>
            <a:xfrm>
              <a:off x="-1806075" y="2854513"/>
              <a:ext cx="364250" cy="198225"/>
            </a:xfrm>
            <a:custGeom>
              <a:rect b="b" l="l" r="r" t="t"/>
              <a:pathLst>
                <a:path extrusionOk="0" fill="none" h="7929" w="14570">
                  <a:moveTo>
                    <a:pt x="2187" y="6887"/>
                  </a:moveTo>
                  <a:cubicBezTo>
                    <a:pt x="3965" y="5211"/>
                    <a:pt x="7091" y="4680"/>
                    <a:pt x="10973" y="2698"/>
                  </a:cubicBezTo>
                  <a:cubicBezTo>
                    <a:pt x="12506" y="1921"/>
                    <a:pt x="13712" y="1308"/>
                    <a:pt x="14570" y="838"/>
                  </a:cubicBezTo>
                  <a:cubicBezTo>
                    <a:pt x="14488" y="613"/>
                    <a:pt x="14386" y="368"/>
                    <a:pt x="14263" y="164"/>
                  </a:cubicBezTo>
                  <a:lnTo>
                    <a:pt x="14182" y="0"/>
                  </a:lnTo>
                  <a:cubicBezTo>
                    <a:pt x="11709" y="879"/>
                    <a:pt x="7357" y="2882"/>
                    <a:pt x="4496" y="4373"/>
                  </a:cubicBezTo>
                  <a:cubicBezTo>
                    <a:pt x="2902" y="5252"/>
                    <a:pt x="1390" y="6274"/>
                    <a:pt x="0" y="7438"/>
                  </a:cubicBezTo>
                  <a:cubicBezTo>
                    <a:pt x="389" y="7561"/>
                    <a:pt x="756" y="7704"/>
                    <a:pt x="1083" y="7929"/>
                  </a:cubicBezTo>
                  <a:close/>
                </a:path>
              </a:pathLst>
            </a:custGeom>
            <a:noFill/>
            <a:ln cap="flat" cmpd="sng" w="6650">
              <a:solidFill>
                <a:srgbClr val="000000"/>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6" name="Google Shape;696;p68"/>
          <p:cNvSpPr/>
          <p:nvPr/>
        </p:nvSpPr>
        <p:spPr>
          <a:xfrm>
            <a:off x="7179692" y="381394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68"/>
          <p:cNvSpPr/>
          <p:nvPr/>
        </p:nvSpPr>
        <p:spPr>
          <a:xfrm>
            <a:off x="8227693" y="3557259"/>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68"/>
          <p:cNvSpPr/>
          <p:nvPr/>
        </p:nvSpPr>
        <p:spPr>
          <a:xfrm>
            <a:off x="7711192" y="4414192"/>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68"/>
          <p:cNvSpPr/>
          <p:nvPr/>
        </p:nvSpPr>
        <p:spPr>
          <a:xfrm>
            <a:off x="8098490" y="3160426"/>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0" name="Google Shape;700;p68"/>
          <p:cNvCxnSpPr>
            <a:stCxn id="701" idx="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702" name="Google Shape;702;p68"/>
          <p:cNvCxnSpPr>
            <a:endCxn id="703" idx="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704" name="Google Shape;704;p68"/>
          <p:cNvSpPr txBox="1"/>
          <p:nvPr>
            <p:ph type="title"/>
          </p:nvPr>
        </p:nvSpPr>
        <p:spPr>
          <a:xfrm>
            <a:off x="777629" y="4727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705" name="Google Shape;705;p68"/>
          <p:cNvSpPr txBox="1"/>
          <p:nvPr>
            <p:ph idx="2" type="title"/>
          </p:nvPr>
        </p:nvSpPr>
        <p:spPr>
          <a:xfrm>
            <a:off x="7486175" y="47515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7_1">
    <p:spTree>
      <p:nvGrpSpPr>
        <p:cNvPr id="706" name="Shape 706"/>
        <p:cNvGrpSpPr/>
        <p:nvPr/>
      </p:nvGrpSpPr>
      <p:grpSpPr>
        <a:xfrm>
          <a:off x="0" y="0"/>
          <a:ext cx="0" cy="0"/>
          <a:chOff x="0" y="0"/>
          <a:chExt cx="0" cy="0"/>
        </a:xfrm>
      </p:grpSpPr>
      <p:cxnSp>
        <p:nvCxnSpPr>
          <p:cNvPr id="707" name="Google Shape;707;p69"/>
          <p:cNvCxnSpPr>
            <a:stCxn id="708" idx="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709" name="Google Shape;709;p69"/>
          <p:cNvCxnSpPr>
            <a:endCxn id="710" idx="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711" name="Google Shape;711;p69"/>
          <p:cNvSpPr txBox="1"/>
          <p:nvPr>
            <p:ph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712" name="Google Shape;712;p69"/>
          <p:cNvSpPr txBox="1"/>
          <p:nvPr>
            <p:ph idx="2"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5" name="Shape 55"/>
        <p:cNvGrpSpPr/>
        <p:nvPr/>
      </p:nvGrpSpPr>
      <p:grpSpPr>
        <a:xfrm>
          <a:off x="0" y="0"/>
          <a:ext cx="0" cy="0"/>
          <a:chOff x="0" y="0"/>
          <a:chExt cx="0" cy="0"/>
        </a:xfrm>
      </p:grpSpPr>
      <p:sp>
        <p:nvSpPr>
          <p:cNvPr id="56" name="Google Shape;56;p8"/>
          <p:cNvSpPr txBox="1"/>
          <p:nvPr>
            <p:ph type="title"/>
          </p:nvPr>
        </p:nvSpPr>
        <p:spPr>
          <a:xfrm>
            <a:off x="2005350" y="1016450"/>
            <a:ext cx="5133300" cy="28698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cxnSp>
        <p:nvCxnSpPr>
          <p:cNvPr id="57" name="Google Shape;57;p8"/>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cxnSp>
        <p:nvCxnSpPr>
          <p:cNvPr id="58" name="Google Shape;58;p8"/>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sp>
        <p:nvSpPr>
          <p:cNvPr id="59" name="Google Shape;59;p8"/>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60" name="Google Shape;60;p8"/>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txBox="1"/>
          <p:nvPr>
            <p:ph type="title"/>
          </p:nvPr>
        </p:nvSpPr>
        <p:spPr>
          <a:xfrm>
            <a:off x="990175" y="1241200"/>
            <a:ext cx="3582000" cy="8892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sz="36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990175" y="2213250"/>
            <a:ext cx="3518100" cy="136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64" name="Google Shape;64;p9"/>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65" name="Google Shape;65;p9"/>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66" name="Google Shape;66;p9"/>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67" name="Google Shape;67;p9"/>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8" name="Shape 68"/>
        <p:cNvGrpSpPr/>
        <p:nvPr/>
      </p:nvGrpSpPr>
      <p:grpSpPr>
        <a:xfrm>
          <a:off x="0" y="0"/>
          <a:ext cx="0" cy="0"/>
          <a:chOff x="0" y="0"/>
          <a:chExt cx="0" cy="0"/>
        </a:xfrm>
      </p:grpSpPr>
      <p:sp>
        <p:nvSpPr>
          <p:cNvPr id="69" name="Google Shape;69;p10"/>
          <p:cNvSpPr txBox="1"/>
          <p:nvPr>
            <p:ph type="title"/>
          </p:nvPr>
        </p:nvSpPr>
        <p:spPr>
          <a:xfrm>
            <a:off x="797700" y="3325911"/>
            <a:ext cx="4287000" cy="12447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70" name="Google Shape;70;p10"/>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71" name="Google Shape;71;p10"/>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72" name="Google Shape;72;p10"/>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
        <p:nvSpPr>
          <p:cNvPr id="73" name="Google Shape;73;p10"/>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Font typeface="Barlow Semi Condensed SemiBold"/>
              <a:buNone/>
              <a:defRPr b="1" sz="1000">
                <a:latin typeface="Barlow Semi Condensed"/>
                <a:ea typeface="Barlow Semi Condensed"/>
                <a:cs typeface="Barlow Semi Condensed"/>
                <a:sym typeface="Barlow Semi Condensed"/>
              </a:defRPr>
            </a:lvl1pPr>
            <a:lvl2pPr lvl="1"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2pPr>
            <a:lvl3pPr lvl="2"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3pPr>
            <a:lvl4pPr lvl="3"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4pPr>
            <a:lvl5pPr lvl="4"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5pPr>
            <a:lvl6pPr lvl="5"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6pPr>
            <a:lvl7pPr lvl="6"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7pPr>
            <a:lvl8pPr lvl="7"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8pPr>
            <a:lvl9pPr lvl="8" rtl="0" algn="r">
              <a:spcBef>
                <a:spcPts val="0"/>
              </a:spcBef>
              <a:spcAft>
                <a:spcPts val="0"/>
              </a:spcAft>
              <a:buSzPts val="1400"/>
              <a:buFont typeface="Barlow Semi Condensed SemiBold"/>
              <a:buNone/>
              <a:defRPr sz="1400">
                <a:latin typeface="Barlow Semi Condensed SemiBold"/>
                <a:ea typeface="Barlow Semi Condensed SemiBold"/>
                <a:cs typeface="Barlow Semi Condensed SemiBold"/>
                <a:sym typeface="Barlow Semi Condensed SemiBold"/>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3.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3.xml"/><Relationship Id="rId11" Type="http://schemas.openxmlformats.org/officeDocument/2006/relationships/slideLayout" Target="../slideLayouts/slideLayout34.xml"/><Relationship Id="rId22" Type="http://schemas.openxmlformats.org/officeDocument/2006/relationships/slideLayout" Target="../slideLayouts/slideLayout45.xml"/><Relationship Id="rId10" Type="http://schemas.openxmlformats.org/officeDocument/2006/relationships/slideLayout" Target="../slideLayouts/slideLayout33.xml"/><Relationship Id="rId21" Type="http://schemas.openxmlformats.org/officeDocument/2006/relationships/slideLayout" Target="../slideLayouts/slideLayout44.xml"/><Relationship Id="rId13" Type="http://schemas.openxmlformats.org/officeDocument/2006/relationships/slideLayout" Target="../slideLayouts/slideLayout36.xml"/><Relationship Id="rId12" Type="http://schemas.openxmlformats.org/officeDocument/2006/relationships/slideLayout" Target="../slideLayouts/slideLayout35.xml"/><Relationship Id="rId23" Type="http://schemas.openxmlformats.org/officeDocument/2006/relationships/theme" Target="../theme/theme4.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5" Type="http://schemas.openxmlformats.org/officeDocument/2006/relationships/slideLayout" Target="../slideLayouts/slideLayout38.xml"/><Relationship Id="rId14" Type="http://schemas.openxmlformats.org/officeDocument/2006/relationships/slideLayout" Target="../slideLayouts/slideLayout37.xml"/><Relationship Id="rId17" Type="http://schemas.openxmlformats.org/officeDocument/2006/relationships/slideLayout" Target="../slideLayouts/slideLayout40.xml"/><Relationship Id="rId16" Type="http://schemas.openxmlformats.org/officeDocument/2006/relationships/slideLayout" Target="../slideLayouts/slideLayout39.xml"/><Relationship Id="rId5" Type="http://schemas.openxmlformats.org/officeDocument/2006/relationships/slideLayout" Target="../slideLayouts/slideLayout28.xml"/><Relationship Id="rId19" Type="http://schemas.openxmlformats.org/officeDocument/2006/relationships/slideLayout" Target="../slideLayouts/slideLayout42.xml"/><Relationship Id="rId6" Type="http://schemas.openxmlformats.org/officeDocument/2006/relationships/slideLayout" Target="../slideLayouts/slideLayout29.xml"/><Relationship Id="rId18" Type="http://schemas.openxmlformats.org/officeDocument/2006/relationships/slideLayout" Target="../slideLayouts/slideLayout41.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5.xml"/><Relationship Id="rId11" Type="http://schemas.openxmlformats.org/officeDocument/2006/relationships/slideLayout" Target="../slideLayouts/slideLayout56.xml"/><Relationship Id="rId22" Type="http://schemas.openxmlformats.org/officeDocument/2006/relationships/theme" Target="../theme/theme2.xml"/><Relationship Id="rId10" Type="http://schemas.openxmlformats.org/officeDocument/2006/relationships/slideLayout" Target="../slideLayouts/slideLayout55.xml"/><Relationship Id="rId21" Type="http://schemas.openxmlformats.org/officeDocument/2006/relationships/slideLayout" Target="../slideLayouts/slideLayout66.xml"/><Relationship Id="rId13" Type="http://schemas.openxmlformats.org/officeDocument/2006/relationships/slideLayout" Target="../slideLayouts/slideLayout58.xml"/><Relationship Id="rId12" Type="http://schemas.openxmlformats.org/officeDocument/2006/relationships/slideLayout" Target="../slideLayouts/slideLayout57.xml"/><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5" Type="http://schemas.openxmlformats.org/officeDocument/2006/relationships/slideLayout" Target="../slideLayouts/slideLayout60.xml"/><Relationship Id="rId14" Type="http://schemas.openxmlformats.org/officeDocument/2006/relationships/slideLayout" Target="../slideLayouts/slideLayout59.xml"/><Relationship Id="rId17" Type="http://schemas.openxmlformats.org/officeDocument/2006/relationships/slideLayout" Target="../slideLayouts/slideLayout62.xml"/><Relationship Id="rId16" Type="http://schemas.openxmlformats.org/officeDocument/2006/relationships/slideLayout" Target="../slideLayouts/slideLayout61.xml"/><Relationship Id="rId5" Type="http://schemas.openxmlformats.org/officeDocument/2006/relationships/slideLayout" Target="../slideLayouts/slideLayout50.xml"/><Relationship Id="rId19" Type="http://schemas.openxmlformats.org/officeDocument/2006/relationships/slideLayout" Target="../slideLayouts/slideLayout64.xml"/><Relationship Id="rId6" Type="http://schemas.openxmlformats.org/officeDocument/2006/relationships/slideLayout" Target="../slideLayouts/slideLayout51.xml"/><Relationship Id="rId18" Type="http://schemas.openxmlformats.org/officeDocument/2006/relationships/slideLayout" Target="../slideLayouts/slideLayout63.xml"/><Relationship Id="rId7" Type="http://schemas.openxmlformats.org/officeDocument/2006/relationships/slideLayout" Target="../slideLayouts/slideLayout52.xml"/><Relationship Id="rId8"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1pPr>
            <a:lvl2pPr lvl="1">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2pPr>
            <a:lvl3pPr lvl="2">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3pPr>
            <a:lvl4pPr lvl="3">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4pPr>
            <a:lvl5pPr lvl="4">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5pPr>
            <a:lvl6pPr lvl="5">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6pPr>
            <a:lvl7pPr lvl="6">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7pPr>
            <a:lvl8pPr lvl="7">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8pPr>
            <a:lvl9pPr lvl="8">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9pPr>
          </a:lstStyle>
          <a:p/>
        </p:txBody>
      </p:sp>
      <p:sp>
        <p:nvSpPr>
          <p:cNvPr id="7" name="Google Shape;7;p1"/>
          <p:cNvSpPr txBox="1"/>
          <p:nvPr>
            <p:ph idx="1" type="body"/>
          </p:nvPr>
        </p:nvSpPr>
        <p:spPr>
          <a:xfrm>
            <a:off x="714300" y="1152475"/>
            <a:ext cx="77154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Barlow Semi Condensed"/>
              <a:buChar char="●"/>
              <a:defRPr sz="1800">
                <a:solidFill>
                  <a:schemeClr val="dk2"/>
                </a:solidFill>
                <a:latin typeface="Barlow Semi Condensed"/>
                <a:ea typeface="Barlow Semi Condensed"/>
                <a:cs typeface="Barlow Semi Condensed"/>
                <a:sym typeface="Barlow Semi Condensed"/>
              </a:defRPr>
            </a:lvl1pPr>
            <a:lvl2pPr indent="-317500" lvl="1" marL="91440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2pPr>
            <a:lvl3pPr indent="-317500" lvl="2" marL="137160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3pPr>
            <a:lvl4pPr indent="-317500" lvl="3" marL="182880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4pPr>
            <a:lvl5pPr indent="-317500" lvl="4" marL="228600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5pPr>
            <a:lvl6pPr indent="-317500" lvl="5" marL="274320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6pPr>
            <a:lvl7pPr indent="-317500" lvl="6" marL="320040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7pPr>
            <a:lvl8pPr indent="-317500" lvl="7" marL="365760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8pPr>
            <a:lvl9pPr indent="-317500" lvl="8" marL="411480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245" name="Shape 245"/>
        <p:cNvGrpSpPr/>
        <p:nvPr/>
      </p:nvGrpSpPr>
      <p:grpSpPr>
        <a:xfrm>
          <a:off x="0" y="0"/>
          <a:ext cx="0" cy="0"/>
          <a:chOff x="0" y="0"/>
          <a:chExt cx="0" cy="0"/>
        </a:xfrm>
      </p:grpSpPr>
      <p:sp>
        <p:nvSpPr>
          <p:cNvPr id="246" name="Google Shape;246;p25"/>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1pPr>
            <a:lvl2pPr lvl="1"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2pPr>
            <a:lvl3pPr lvl="2"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3pPr>
            <a:lvl4pPr lvl="3"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4pPr>
            <a:lvl5pPr lvl="4"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5pPr>
            <a:lvl6pPr lvl="5"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6pPr>
            <a:lvl7pPr lvl="6"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7pPr>
            <a:lvl8pPr lvl="7"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8pPr>
            <a:lvl9pPr lvl="8"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9pPr>
          </a:lstStyle>
          <a:p/>
        </p:txBody>
      </p:sp>
      <p:sp>
        <p:nvSpPr>
          <p:cNvPr id="247" name="Google Shape;247;p25"/>
          <p:cNvSpPr txBox="1"/>
          <p:nvPr>
            <p:ph idx="1" type="body"/>
          </p:nvPr>
        </p:nvSpPr>
        <p:spPr>
          <a:xfrm>
            <a:off x="714300" y="1152475"/>
            <a:ext cx="77154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2"/>
              </a:buClr>
              <a:buSzPts val="1800"/>
              <a:buFont typeface="Barlow Semi Condensed"/>
              <a:buChar char="●"/>
              <a:defRPr sz="1800">
                <a:solidFill>
                  <a:schemeClr val="dk2"/>
                </a:solidFill>
                <a:latin typeface="Barlow Semi Condensed"/>
                <a:ea typeface="Barlow Semi Condensed"/>
                <a:cs typeface="Barlow Semi Condensed"/>
                <a:sym typeface="Barlow Semi Condensed"/>
              </a:defRPr>
            </a:lvl1pPr>
            <a:lvl2pPr indent="-317500" lvl="1" marL="9144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2pPr>
            <a:lvl3pPr indent="-317500" lvl="2" marL="13716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3pPr>
            <a:lvl4pPr indent="-317500" lvl="3" marL="18288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4pPr>
            <a:lvl5pPr indent="-317500" lvl="4" marL="22860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5pPr>
            <a:lvl6pPr indent="-317500" lvl="5" marL="27432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6pPr>
            <a:lvl7pPr indent="-317500" lvl="6" marL="32004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7pPr>
            <a:lvl8pPr indent="-317500" lvl="7" marL="36576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8pPr>
            <a:lvl9pPr indent="-317500" lvl="8" marL="41148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9pPr>
          </a:lstStyle>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481" name="Shape 481"/>
        <p:cNvGrpSpPr/>
        <p:nvPr/>
      </p:nvGrpSpPr>
      <p:grpSpPr>
        <a:xfrm>
          <a:off x="0" y="0"/>
          <a:ext cx="0" cy="0"/>
          <a:chOff x="0" y="0"/>
          <a:chExt cx="0" cy="0"/>
        </a:xfrm>
      </p:grpSpPr>
      <p:sp>
        <p:nvSpPr>
          <p:cNvPr id="482" name="Google Shape;482;p48"/>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1pPr>
            <a:lvl2pPr lvl="1"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2pPr>
            <a:lvl3pPr lvl="2"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3pPr>
            <a:lvl4pPr lvl="3"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4pPr>
            <a:lvl5pPr lvl="4"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5pPr>
            <a:lvl6pPr lvl="5"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6pPr>
            <a:lvl7pPr lvl="6"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7pPr>
            <a:lvl8pPr lvl="7"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8pPr>
            <a:lvl9pPr lvl="8" rtl="0">
              <a:lnSpc>
                <a:spcPct val="100000"/>
              </a:lnSpc>
              <a:spcBef>
                <a:spcPts val="0"/>
              </a:spcBef>
              <a:spcAft>
                <a:spcPts val="0"/>
              </a:spcAft>
              <a:buClr>
                <a:schemeClr val="dk2"/>
              </a:buClr>
              <a:buSzPts val="3000"/>
              <a:buFont typeface="Candal"/>
              <a:buNone/>
              <a:defRPr sz="3000">
                <a:solidFill>
                  <a:schemeClr val="dk2"/>
                </a:solidFill>
                <a:latin typeface="Candal"/>
                <a:ea typeface="Candal"/>
                <a:cs typeface="Candal"/>
                <a:sym typeface="Candal"/>
              </a:defRPr>
            </a:lvl9pPr>
          </a:lstStyle>
          <a:p/>
        </p:txBody>
      </p:sp>
      <p:sp>
        <p:nvSpPr>
          <p:cNvPr id="483" name="Google Shape;483;p48"/>
          <p:cNvSpPr txBox="1"/>
          <p:nvPr>
            <p:ph idx="1" type="body"/>
          </p:nvPr>
        </p:nvSpPr>
        <p:spPr>
          <a:xfrm>
            <a:off x="714300" y="1152475"/>
            <a:ext cx="77154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2"/>
              </a:buClr>
              <a:buSzPts val="1800"/>
              <a:buFont typeface="Barlow Semi Condensed"/>
              <a:buChar char="●"/>
              <a:defRPr sz="1800">
                <a:solidFill>
                  <a:schemeClr val="dk2"/>
                </a:solidFill>
                <a:latin typeface="Barlow Semi Condensed"/>
                <a:ea typeface="Barlow Semi Condensed"/>
                <a:cs typeface="Barlow Semi Condensed"/>
                <a:sym typeface="Barlow Semi Condensed"/>
              </a:defRPr>
            </a:lvl1pPr>
            <a:lvl2pPr indent="-317500" lvl="1" marL="9144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2pPr>
            <a:lvl3pPr indent="-317500" lvl="2" marL="13716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3pPr>
            <a:lvl4pPr indent="-317500" lvl="3" marL="18288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4pPr>
            <a:lvl5pPr indent="-317500" lvl="4" marL="22860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5pPr>
            <a:lvl6pPr indent="-317500" lvl="5" marL="27432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6pPr>
            <a:lvl7pPr indent="-317500" lvl="6" marL="32004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7pPr>
            <a:lvl8pPr indent="-317500" lvl="7" marL="36576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8pPr>
            <a:lvl9pPr indent="-317500" lvl="8" marL="4114800" rtl="0">
              <a:lnSpc>
                <a:spcPct val="100000"/>
              </a:lnSpc>
              <a:spcBef>
                <a:spcPts val="0"/>
              </a:spcBef>
              <a:spcAft>
                <a:spcPts val="0"/>
              </a:spcAft>
              <a:buClr>
                <a:schemeClr val="dk2"/>
              </a:buClr>
              <a:buSzPts val="1400"/>
              <a:buFont typeface="Barlow Semi Condensed"/>
              <a:buChar char="■"/>
              <a:defRPr>
                <a:solidFill>
                  <a:schemeClr val="dk2"/>
                </a:solidFill>
                <a:latin typeface="Barlow Semi Condensed"/>
                <a:ea typeface="Barlow Semi Condensed"/>
                <a:cs typeface="Barlow Semi Condensed"/>
                <a:sym typeface="Barlow Semi Condensed"/>
              </a:defRPr>
            </a:lvl9pPr>
          </a:lstStyle>
          <a:p/>
        </p:txBody>
      </p:sp>
    </p:spTree>
  </p:cSld>
  <p:clrMap accent1="accent1" accent2="accent2" accent3="accent3" accent4="accent4" accent5="accent5" accent6="accent6" bg1="lt1" bg2="dk2" tx1="dk1" tx2="lt2" folHlink="folHlink" hlink="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xml"/><Relationship Id="rId3"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27.png"/><Relationship Id="rId5"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4.xml"/><Relationship Id="rId3" Type="http://schemas.openxmlformats.org/officeDocument/2006/relationships/image" Target="../media/image7.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xml"/><Relationship Id="rId3" Type="http://schemas.openxmlformats.org/officeDocument/2006/relationships/image" Target="../media/image7.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image" Target="../media/image39.png"/><Relationship Id="rId5" Type="http://schemas.openxmlformats.org/officeDocument/2006/relationships/image" Target="../media/image3.jpg"/><Relationship Id="rId6"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 Id="rId3" Type="http://schemas.openxmlformats.org/officeDocument/2006/relationships/hyperlink" Target="https://www.figma.com/file/kJbYMdKZmAbuYmf9PPZimU/Version-1?node-id=0%3A1" TargetMode="External"/><Relationship Id="rId4" Type="http://schemas.openxmlformats.org/officeDocument/2006/relationships/image" Target="../media/image32.png"/><Relationship Id="rId5"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19.png"/><Relationship Id="rId5" Type="http://schemas.openxmlformats.org/officeDocument/2006/relationships/image" Target="../media/image24.png"/><Relationship Id="rId6" Type="http://schemas.openxmlformats.org/officeDocument/2006/relationships/image" Target="../media/image20.png"/><Relationship Id="rId7" Type="http://schemas.openxmlformats.org/officeDocument/2006/relationships/image" Target="../media/image30.png"/><Relationship Id="rId8"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 Id="rId3" Type="http://schemas.openxmlformats.org/officeDocument/2006/relationships/hyperlink" Target="https://www.figma.com/file/kJbYMdKZmAbuYmf9PPZimU/Version-1?node-id=0%3A1" TargetMode="External"/><Relationship Id="rId4" Type="http://schemas.openxmlformats.org/officeDocument/2006/relationships/image" Target="../media/image29.png"/><Relationship Id="rId5" Type="http://schemas.openxmlformats.org/officeDocument/2006/relationships/image" Target="../media/image33.png"/><Relationship Id="rId6" Type="http://schemas.openxmlformats.org/officeDocument/2006/relationships/image" Target="../media/image31.png"/><Relationship Id="rId7"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hyperlink" Target="https://www.figma.com/proto/kJbYMdKZmAbuYmf9PPZimU/Version-1?node-id=215%3A810&amp;scaling=min-zoom&amp;page-id=0%3A1&amp;starting-point-node-id=215%3A810"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0.xml"/><Relationship Id="rId3" Type="http://schemas.openxmlformats.org/officeDocument/2006/relationships/image" Target="../media/image35.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1.xml"/><Relationship Id="rId3" Type="http://schemas.openxmlformats.org/officeDocument/2006/relationships/image" Target="../media/image37.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2.xml"/><Relationship Id="rId3" Type="http://schemas.openxmlformats.org/officeDocument/2006/relationships/image" Target="../media/image37.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 Id="rId3" Type="http://schemas.openxmlformats.org/officeDocument/2006/relationships/image" Target="../media/image36.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xml"/><Relationship Id="rId3" Type="http://schemas.openxmlformats.org/officeDocument/2006/relationships/image" Target="../media/image18.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70"/>
          <p:cNvSpPr txBox="1"/>
          <p:nvPr>
            <p:ph idx="2" type="title"/>
          </p:nvPr>
        </p:nvSpPr>
        <p:spPr>
          <a:xfrm>
            <a:off x="444174" y="320375"/>
            <a:ext cx="9765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
        <p:nvSpPr>
          <p:cNvPr id="718" name="Google Shape;718;p70"/>
          <p:cNvSpPr/>
          <p:nvPr/>
        </p:nvSpPr>
        <p:spPr>
          <a:xfrm>
            <a:off x="4307675" y="1063650"/>
            <a:ext cx="4122300" cy="3016200"/>
          </a:xfrm>
          <a:prstGeom prst="roundRect">
            <a:avLst>
              <a:gd fmla="val 10146"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70"/>
          <p:cNvSpPr/>
          <p:nvPr/>
        </p:nvSpPr>
        <p:spPr>
          <a:xfrm>
            <a:off x="4559900" y="3008049"/>
            <a:ext cx="3617700" cy="659700"/>
          </a:xfrm>
          <a:prstGeom prst="roundRect">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70"/>
          <p:cNvSpPr txBox="1"/>
          <p:nvPr>
            <p:ph type="ctrTitle"/>
          </p:nvPr>
        </p:nvSpPr>
        <p:spPr>
          <a:xfrm>
            <a:off x="4427525" y="1340775"/>
            <a:ext cx="3882600" cy="16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800">
                <a:latin typeface="Space Grotesk"/>
                <a:ea typeface="Space Grotesk"/>
                <a:cs typeface="Space Grotesk"/>
                <a:sym typeface="Space Grotesk"/>
              </a:rPr>
              <a:t>Med</a:t>
            </a:r>
            <a:r>
              <a:rPr b="1" lang="en" sz="3800">
                <a:latin typeface="Space Grotesk"/>
                <a:ea typeface="Space Grotesk"/>
                <a:cs typeface="Space Grotesk"/>
                <a:sym typeface="Space Grotesk"/>
              </a:rPr>
              <a:t>-Fi Prototype</a:t>
            </a:r>
            <a:endParaRPr b="1" sz="1800">
              <a:solidFill>
                <a:schemeClr val="lt1"/>
              </a:solidFill>
              <a:latin typeface="Space Grotesk"/>
              <a:ea typeface="Space Grotesk"/>
              <a:cs typeface="Space Grotesk"/>
              <a:sym typeface="Space Grotesk"/>
            </a:endParaRPr>
          </a:p>
          <a:p>
            <a:pPr indent="0" lvl="0" marL="0" rtl="0" algn="ctr">
              <a:spcBef>
                <a:spcPts val="0"/>
              </a:spcBef>
              <a:spcAft>
                <a:spcPts val="0"/>
              </a:spcAft>
              <a:buNone/>
            </a:pPr>
            <a:r>
              <a:rPr b="1" lang="en" sz="2400">
                <a:latin typeface="Anaheim"/>
                <a:ea typeface="Anaheim"/>
                <a:cs typeface="Anaheim"/>
                <a:sym typeface="Anaheim"/>
              </a:rPr>
              <a:t>Culture through Cuisine</a:t>
            </a:r>
            <a:endParaRPr b="1" sz="2400">
              <a:latin typeface="Anaheim"/>
              <a:ea typeface="Anaheim"/>
              <a:cs typeface="Anaheim"/>
              <a:sym typeface="Anaheim"/>
            </a:endParaRPr>
          </a:p>
        </p:txBody>
      </p:sp>
      <p:sp>
        <p:nvSpPr>
          <p:cNvPr id="721" name="Google Shape;721;p70"/>
          <p:cNvSpPr txBox="1"/>
          <p:nvPr>
            <p:ph idx="1" type="subTitle"/>
          </p:nvPr>
        </p:nvSpPr>
        <p:spPr>
          <a:xfrm>
            <a:off x="4559896" y="3221288"/>
            <a:ext cx="3617700" cy="2274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Defne Genç, Janet Zhong, </a:t>
            </a:r>
            <a:endParaRPr>
              <a:latin typeface="Anaheim"/>
              <a:ea typeface="Anaheim"/>
              <a:cs typeface="Anaheim"/>
              <a:sym typeface="Anaheim"/>
            </a:endParaRPr>
          </a:p>
          <a:p>
            <a:pPr indent="0" lvl="0" marL="0" rtl="0" algn="ctr">
              <a:spcBef>
                <a:spcPts val="0"/>
              </a:spcBef>
              <a:spcAft>
                <a:spcPts val="0"/>
              </a:spcAft>
              <a:buNone/>
            </a:pPr>
            <a:r>
              <a:rPr lang="en">
                <a:latin typeface="Anaheim"/>
                <a:ea typeface="Anaheim"/>
                <a:cs typeface="Anaheim"/>
                <a:sym typeface="Anaheim"/>
              </a:rPr>
              <a:t>Amrita Palaparthi, Kyla Guru</a:t>
            </a:r>
            <a:r>
              <a:rPr lang="en"/>
              <a:t> </a:t>
            </a:r>
            <a:endParaRPr sz="400"/>
          </a:p>
        </p:txBody>
      </p:sp>
      <p:pic>
        <p:nvPicPr>
          <p:cNvPr id="722" name="Google Shape;722;p70"/>
          <p:cNvPicPr preferRelativeResize="0"/>
          <p:nvPr/>
        </p:nvPicPr>
        <p:blipFill>
          <a:blip r:embed="rId3">
            <a:alphaModFix/>
          </a:blip>
          <a:stretch>
            <a:fillRect/>
          </a:stretch>
        </p:blipFill>
        <p:spPr>
          <a:xfrm>
            <a:off x="1144369" y="1119913"/>
            <a:ext cx="2360675" cy="1898760"/>
          </a:xfrm>
          <a:prstGeom prst="rect">
            <a:avLst/>
          </a:prstGeom>
          <a:noFill/>
          <a:ln>
            <a:noFill/>
          </a:ln>
        </p:spPr>
      </p:pic>
      <p:sp>
        <p:nvSpPr>
          <p:cNvPr id="723" name="Google Shape;723;p70"/>
          <p:cNvSpPr txBox="1"/>
          <p:nvPr>
            <p:ph idx="4294967295" type="title"/>
          </p:nvPr>
        </p:nvSpPr>
        <p:spPr>
          <a:xfrm>
            <a:off x="741452" y="2913088"/>
            <a:ext cx="3166500" cy="46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latin typeface="Lobster"/>
                <a:ea typeface="Lobster"/>
                <a:cs typeface="Lobster"/>
                <a:sym typeface="Lobster"/>
              </a:rPr>
              <a:t>Dishcovery </a:t>
            </a:r>
            <a:endParaRPr sz="3900">
              <a:latin typeface="Lobster"/>
              <a:ea typeface="Lobster"/>
              <a:cs typeface="Lobster"/>
              <a:sym typeface="Lobst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79" name="Shape 879"/>
        <p:cNvGrpSpPr/>
        <p:nvPr/>
      </p:nvGrpSpPr>
      <p:grpSpPr>
        <a:xfrm>
          <a:off x="0" y="0"/>
          <a:ext cx="0" cy="0"/>
          <a:chOff x="0" y="0"/>
          <a:chExt cx="0" cy="0"/>
        </a:xfrm>
      </p:grpSpPr>
      <p:sp>
        <p:nvSpPr>
          <p:cNvPr id="880" name="Google Shape;880;p79"/>
          <p:cNvSpPr txBox="1"/>
          <p:nvPr/>
        </p:nvSpPr>
        <p:spPr>
          <a:xfrm>
            <a:off x="641975" y="4017400"/>
            <a:ext cx="1365000" cy="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chemeClr val="dk2"/>
              </a:solidFill>
              <a:latin typeface="Barlow Semi Condensed Light"/>
              <a:ea typeface="Barlow Semi Condensed Light"/>
              <a:cs typeface="Barlow Semi Condensed Light"/>
              <a:sym typeface="Barlow Semi Condensed Light"/>
            </a:endParaRPr>
          </a:p>
        </p:txBody>
      </p:sp>
      <p:sp>
        <p:nvSpPr>
          <p:cNvPr id="881" name="Google Shape;881;p79"/>
          <p:cNvSpPr txBox="1"/>
          <p:nvPr>
            <p:ph idx="3" type="title"/>
          </p:nvPr>
        </p:nvSpPr>
        <p:spPr>
          <a:xfrm>
            <a:off x="393124" y="320375"/>
            <a:ext cx="1027500" cy="22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Dishcovery</a:t>
            </a:r>
            <a:endParaRPr/>
          </a:p>
        </p:txBody>
      </p:sp>
      <p:sp>
        <p:nvSpPr>
          <p:cNvPr id="882" name="Google Shape;882;p79"/>
          <p:cNvSpPr txBox="1"/>
          <p:nvPr/>
        </p:nvSpPr>
        <p:spPr>
          <a:xfrm>
            <a:off x="194575" y="2000700"/>
            <a:ext cx="7309500" cy="1142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3000">
                <a:solidFill>
                  <a:srgbClr val="3C4442"/>
                </a:solidFill>
                <a:latin typeface="Space Grotesk"/>
                <a:ea typeface="Space Grotesk"/>
                <a:cs typeface="Space Grotesk"/>
                <a:sym typeface="Space Grotesk"/>
              </a:rPr>
              <a:t>Tasks</a:t>
            </a:r>
            <a:endParaRPr b="1" sz="3000">
              <a:solidFill>
                <a:srgbClr val="3C4442"/>
              </a:solidFill>
              <a:latin typeface="Space Grotesk"/>
              <a:ea typeface="Space Grotesk"/>
              <a:cs typeface="Space Grotesk"/>
              <a:sym typeface="Space Grotesk"/>
            </a:endParaRPr>
          </a:p>
          <a:p>
            <a:pPr indent="0" lvl="0" marL="0" rtl="0" algn="l">
              <a:spcBef>
                <a:spcPts val="1200"/>
              </a:spcBef>
              <a:spcAft>
                <a:spcPts val="1200"/>
              </a:spcAft>
              <a:buNone/>
            </a:pPr>
            <a:r>
              <a:t/>
            </a:r>
            <a:endParaRPr>
              <a:solidFill>
                <a:srgbClr val="3C4442"/>
              </a:solidFill>
              <a:latin typeface="Barlow Semi Condensed"/>
              <a:ea typeface="Barlow Semi Condensed"/>
              <a:cs typeface="Barlow Semi Condensed"/>
              <a:sym typeface="Barlow Semi Condense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80"/>
          <p:cNvSpPr/>
          <p:nvPr/>
        </p:nvSpPr>
        <p:spPr>
          <a:xfrm>
            <a:off x="714300" y="1063650"/>
            <a:ext cx="4122300" cy="3016200"/>
          </a:xfrm>
          <a:prstGeom prst="roundRect">
            <a:avLst>
              <a:gd fmla="val 10146"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80"/>
          <p:cNvSpPr txBox="1"/>
          <p:nvPr>
            <p:ph type="title"/>
          </p:nvPr>
        </p:nvSpPr>
        <p:spPr>
          <a:xfrm>
            <a:off x="819300" y="995763"/>
            <a:ext cx="4217400" cy="88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800">
                <a:latin typeface="Space Grotesk"/>
                <a:ea typeface="Space Grotesk"/>
                <a:cs typeface="Space Grotesk"/>
                <a:sym typeface="Space Grotesk"/>
              </a:rPr>
              <a:t>Task 1: Identification</a:t>
            </a:r>
            <a:endParaRPr b="1" sz="2800">
              <a:latin typeface="Space Grotesk"/>
              <a:ea typeface="Space Grotesk"/>
              <a:cs typeface="Space Grotesk"/>
              <a:sym typeface="Space Grotesk"/>
            </a:endParaRPr>
          </a:p>
        </p:txBody>
      </p:sp>
      <p:sp>
        <p:nvSpPr>
          <p:cNvPr id="889" name="Google Shape;889;p80"/>
          <p:cNvSpPr txBox="1"/>
          <p:nvPr>
            <p:ph idx="1" type="subTitle"/>
          </p:nvPr>
        </p:nvSpPr>
        <p:spPr>
          <a:xfrm>
            <a:off x="980950" y="1884975"/>
            <a:ext cx="3681300" cy="178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t>Description: </a:t>
            </a:r>
            <a:r>
              <a:rPr lang="en" sz="2000"/>
              <a:t>I want to automatically identify an unfamiliar food item</a:t>
            </a:r>
            <a:endParaRPr sz="2000"/>
          </a:p>
          <a:p>
            <a:pPr indent="0" lvl="0" marL="0" rtl="0" algn="l">
              <a:spcBef>
                <a:spcPts val="0"/>
              </a:spcBef>
              <a:spcAft>
                <a:spcPts val="0"/>
              </a:spcAft>
              <a:buNone/>
            </a:pPr>
            <a:r>
              <a:rPr b="1" lang="en" sz="2000"/>
              <a:t>Category: </a:t>
            </a:r>
            <a:r>
              <a:rPr lang="en" sz="2000"/>
              <a:t>Simple</a:t>
            </a:r>
            <a:endParaRPr sz="2000"/>
          </a:p>
          <a:p>
            <a:pPr indent="0" lvl="0" marL="0" rtl="0" algn="l">
              <a:spcBef>
                <a:spcPts val="0"/>
              </a:spcBef>
              <a:spcAft>
                <a:spcPts val="0"/>
              </a:spcAft>
              <a:buNone/>
            </a:pPr>
            <a:r>
              <a:t/>
            </a:r>
            <a:endParaRPr/>
          </a:p>
        </p:txBody>
      </p:sp>
      <p:sp>
        <p:nvSpPr>
          <p:cNvPr id="890" name="Google Shape;890;p80"/>
          <p:cNvSpPr/>
          <p:nvPr/>
        </p:nvSpPr>
        <p:spPr>
          <a:xfrm>
            <a:off x="5121854" y="4323641"/>
            <a:ext cx="50573" cy="51167"/>
          </a:xfrm>
          <a:custGeom>
            <a:rect b="b" l="l" r="r" t="t"/>
            <a:pathLst>
              <a:path extrusionOk="0" fill="none" h="1635" w="1616">
                <a:moveTo>
                  <a:pt x="1615" y="695"/>
                </a:moveTo>
                <a:cubicBezTo>
                  <a:pt x="1615" y="1308"/>
                  <a:pt x="880" y="163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80"/>
          <p:cNvSpPr/>
          <p:nvPr/>
        </p:nvSpPr>
        <p:spPr>
          <a:xfrm>
            <a:off x="2439472" y="694081"/>
            <a:ext cx="80616" cy="80616"/>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80"/>
          <p:cNvSpPr/>
          <p:nvPr/>
        </p:nvSpPr>
        <p:spPr>
          <a:xfrm>
            <a:off x="1594467" y="4323634"/>
            <a:ext cx="51167" cy="51199"/>
          </a:xfrm>
          <a:custGeom>
            <a:rect b="b" l="l" r="r" t="t"/>
            <a:pathLst>
              <a:path extrusionOk="0" fill="none" h="1636" w="1635">
                <a:moveTo>
                  <a:pt x="1635" y="818"/>
                </a:moveTo>
                <a:cubicBezTo>
                  <a:pt x="1635" y="1268"/>
                  <a:pt x="1267" y="1635"/>
                  <a:pt x="817" y="1635"/>
                </a:cubicBezTo>
                <a:cubicBezTo>
                  <a:pt x="368" y="1635"/>
                  <a:pt x="0" y="1268"/>
                  <a:pt x="0" y="818"/>
                </a:cubicBezTo>
                <a:cubicBezTo>
                  <a:pt x="0" y="368"/>
                  <a:pt x="368" y="1"/>
                  <a:pt x="817" y="1"/>
                </a:cubicBezTo>
                <a:cubicBezTo>
                  <a:pt x="1267" y="1"/>
                  <a:pt x="1635" y="368"/>
                  <a:pt x="1635" y="818"/>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80"/>
          <p:cNvSpPr/>
          <p:nvPr/>
        </p:nvSpPr>
        <p:spPr>
          <a:xfrm>
            <a:off x="6842779" y="721566"/>
            <a:ext cx="50573" cy="51167"/>
          </a:xfrm>
          <a:custGeom>
            <a:rect b="b" l="l" r="r" t="t"/>
            <a:pathLst>
              <a:path extrusionOk="0" fill="none" h="1635" w="1616">
                <a:moveTo>
                  <a:pt x="1615" y="695"/>
                </a:moveTo>
                <a:cubicBezTo>
                  <a:pt x="1615" y="1308"/>
                  <a:pt x="880" y="163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80"/>
          <p:cNvSpPr/>
          <p:nvPr/>
        </p:nvSpPr>
        <p:spPr>
          <a:xfrm>
            <a:off x="7687267" y="1545284"/>
            <a:ext cx="51167" cy="51199"/>
          </a:xfrm>
          <a:custGeom>
            <a:rect b="b" l="l" r="r" t="t"/>
            <a:pathLst>
              <a:path extrusionOk="0" fill="none" h="1636" w="1635">
                <a:moveTo>
                  <a:pt x="1635" y="818"/>
                </a:moveTo>
                <a:cubicBezTo>
                  <a:pt x="1635" y="1268"/>
                  <a:pt x="1267" y="1635"/>
                  <a:pt x="817" y="1635"/>
                </a:cubicBezTo>
                <a:cubicBezTo>
                  <a:pt x="368" y="1635"/>
                  <a:pt x="0" y="1268"/>
                  <a:pt x="0" y="818"/>
                </a:cubicBezTo>
                <a:cubicBezTo>
                  <a:pt x="0" y="368"/>
                  <a:pt x="368" y="1"/>
                  <a:pt x="817" y="1"/>
                </a:cubicBezTo>
                <a:cubicBezTo>
                  <a:pt x="1267" y="1"/>
                  <a:pt x="1635" y="368"/>
                  <a:pt x="1635" y="818"/>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80"/>
          <p:cNvSpPr/>
          <p:nvPr/>
        </p:nvSpPr>
        <p:spPr>
          <a:xfrm>
            <a:off x="6683622" y="4356043"/>
            <a:ext cx="80616" cy="80616"/>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80"/>
          <p:cNvSpPr/>
          <p:nvPr/>
        </p:nvSpPr>
        <p:spPr>
          <a:xfrm>
            <a:off x="4885756" y="694084"/>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80"/>
          <p:cNvSpPr/>
          <p:nvPr/>
        </p:nvSpPr>
        <p:spPr>
          <a:xfrm>
            <a:off x="8266807" y="860823"/>
            <a:ext cx="50573" cy="50541"/>
          </a:xfrm>
          <a:custGeom>
            <a:rect b="b" l="l" r="r" t="t"/>
            <a:pathLst>
              <a:path extrusionOk="0" fill="none" h="1615" w="1616">
                <a:moveTo>
                  <a:pt x="1615" y="695"/>
                </a:moveTo>
                <a:cubicBezTo>
                  <a:pt x="1615" y="1308"/>
                  <a:pt x="859" y="161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80"/>
          <p:cNvSpPr/>
          <p:nvPr/>
        </p:nvSpPr>
        <p:spPr>
          <a:xfrm>
            <a:off x="3585156" y="4232134"/>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80"/>
          <p:cNvSpPr/>
          <p:nvPr/>
        </p:nvSpPr>
        <p:spPr>
          <a:xfrm>
            <a:off x="5121857" y="2213248"/>
            <a:ext cx="50573" cy="50541"/>
          </a:xfrm>
          <a:custGeom>
            <a:rect b="b" l="l" r="r" t="t"/>
            <a:pathLst>
              <a:path extrusionOk="0" fill="none" h="1615" w="1616">
                <a:moveTo>
                  <a:pt x="1615" y="695"/>
                </a:moveTo>
                <a:cubicBezTo>
                  <a:pt x="1615" y="1308"/>
                  <a:pt x="859" y="161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80"/>
          <p:cNvSpPr/>
          <p:nvPr/>
        </p:nvSpPr>
        <p:spPr>
          <a:xfrm>
            <a:off x="7652327" y="92743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80"/>
          <p:cNvSpPr/>
          <p:nvPr/>
        </p:nvSpPr>
        <p:spPr>
          <a:xfrm>
            <a:off x="5438927" y="69406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80"/>
          <p:cNvSpPr/>
          <p:nvPr/>
        </p:nvSpPr>
        <p:spPr>
          <a:xfrm>
            <a:off x="5086615" y="92743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80"/>
          <p:cNvSpPr/>
          <p:nvPr/>
        </p:nvSpPr>
        <p:spPr>
          <a:xfrm>
            <a:off x="6972127" y="419303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80"/>
          <p:cNvSpPr/>
          <p:nvPr/>
        </p:nvSpPr>
        <p:spPr>
          <a:xfrm>
            <a:off x="4195177" y="4282639"/>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80"/>
          <p:cNvSpPr/>
          <p:nvPr/>
        </p:nvSpPr>
        <p:spPr>
          <a:xfrm>
            <a:off x="3262977" y="54958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80"/>
          <p:cNvSpPr/>
          <p:nvPr/>
        </p:nvSpPr>
        <p:spPr>
          <a:xfrm>
            <a:off x="1506352" y="59246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80"/>
          <p:cNvSpPr/>
          <p:nvPr/>
        </p:nvSpPr>
        <p:spPr>
          <a:xfrm>
            <a:off x="2114652" y="4335826"/>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80"/>
          <p:cNvSpPr/>
          <p:nvPr/>
        </p:nvSpPr>
        <p:spPr>
          <a:xfrm>
            <a:off x="7892827" y="423551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80"/>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pic>
        <p:nvPicPr>
          <p:cNvPr id="910" name="Google Shape;910;p80"/>
          <p:cNvPicPr preferRelativeResize="0"/>
          <p:nvPr/>
        </p:nvPicPr>
        <p:blipFill>
          <a:blip r:embed="rId3">
            <a:alphaModFix/>
          </a:blip>
          <a:stretch>
            <a:fillRect/>
          </a:stretch>
        </p:blipFill>
        <p:spPr>
          <a:xfrm>
            <a:off x="5121858" y="1347925"/>
            <a:ext cx="3681301" cy="2408573"/>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81"/>
          <p:cNvSpPr/>
          <p:nvPr/>
        </p:nvSpPr>
        <p:spPr>
          <a:xfrm>
            <a:off x="714300" y="1063650"/>
            <a:ext cx="4122300" cy="3016200"/>
          </a:xfrm>
          <a:prstGeom prst="roundRect">
            <a:avLst>
              <a:gd fmla="val 10146"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81"/>
          <p:cNvSpPr txBox="1"/>
          <p:nvPr>
            <p:ph type="title"/>
          </p:nvPr>
        </p:nvSpPr>
        <p:spPr>
          <a:xfrm>
            <a:off x="828550" y="891838"/>
            <a:ext cx="4217400" cy="88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300">
                <a:latin typeface="Space Grotesk"/>
                <a:ea typeface="Space Grotesk"/>
                <a:cs typeface="Space Grotesk"/>
                <a:sym typeface="Space Grotesk"/>
              </a:rPr>
              <a:t>Task 2: Contextualization</a:t>
            </a:r>
            <a:endParaRPr b="1" sz="2300">
              <a:latin typeface="Space Grotesk"/>
              <a:ea typeface="Space Grotesk"/>
              <a:cs typeface="Space Grotesk"/>
              <a:sym typeface="Space Grotesk"/>
            </a:endParaRPr>
          </a:p>
        </p:txBody>
      </p:sp>
      <p:sp>
        <p:nvSpPr>
          <p:cNvPr id="917" name="Google Shape;917;p81"/>
          <p:cNvSpPr txBox="1"/>
          <p:nvPr>
            <p:ph idx="1" type="subTitle"/>
          </p:nvPr>
        </p:nvSpPr>
        <p:spPr>
          <a:xfrm>
            <a:off x="990175" y="1781050"/>
            <a:ext cx="3799800" cy="192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t>Description: </a:t>
            </a:r>
            <a:r>
              <a:rPr lang="en" sz="2100"/>
              <a:t>I want to learn more about the cultural context behind a food item and its uses in recipes</a:t>
            </a:r>
            <a:endParaRPr sz="2100"/>
          </a:p>
          <a:p>
            <a:pPr indent="0" lvl="0" marL="0" rtl="0" algn="l">
              <a:spcBef>
                <a:spcPts val="0"/>
              </a:spcBef>
              <a:spcAft>
                <a:spcPts val="0"/>
              </a:spcAft>
              <a:buNone/>
            </a:pPr>
            <a:r>
              <a:rPr b="1" lang="en" sz="2100"/>
              <a:t>Category: </a:t>
            </a:r>
            <a:r>
              <a:rPr lang="en" sz="2100"/>
              <a:t>Moderate</a:t>
            </a:r>
            <a:endParaRPr sz="2100"/>
          </a:p>
        </p:txBody>
      </p:sp>
      <p:sp>
        <p:nvSpPr>
          <p:cNvPr id="918" name="Google Shape;918;p81"/>
          <p:cNvSpPr/>
          <p:nvPr/>
        </p:nvSpPr>
        <p:spPr>
          <a:xfrm>
            <a:off x="5121854" y="4323641"/>
            <a:ext cx="50573" cy="51167"/>
          </a:xfrm>
          <a:custGeom>
            <a:rect b="b" l="l" r="r" t="t"/>
            <a:pathLst>
              <a:path extrusionOk="0" fill="none" h="1635" w="1616">
                <a:moveTo>
                  <a:pt x="1615" y="695"/>
                </a:moveTo>
                <a:cubicBezTo>
                  <a:pt x="1615" y="1308"/>
                  <a:pt x="880" y="163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81"/>
          <p:cNvSpPr/>
          <p:nvPr/>
        </p:nvSpPr>
        <p:spPr>
          <a:xfrm>
            <a:off x="2439472" y="694081"/>
            <a:ext cx="80616" cy="80616"/>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81"/>
          <p:cNvSpPr/>
          <p:nvPr/>
        </p:nvSpPr>
        <p:spPr>
          <a:xfrm>
            <a:off x="1594467" y="4323634"/>
            <a:ext cx="51167" cy="51199"/>
          </a:xfrm>
          <a:custGeom>
            <a:rect b="b" l="l" r="r" t="t"/>
            <a:pathLst>
              <a:path extrusionOk="0" fill="none" h="1636" w="1635">
                <a:moveTo>
                  <a:pt x="1635" y="818"/>
                </a:moveTo>
                <a:cubicBezTo>
                  <a:pt x="1635" y="1268"/>
                  <a:pt x="1267" y="1635"/>
                  <a:pt x="817" y="1635"/>
                </a:cubicBezTo>
                <a:cubicBezTo>
                  <a:pt x="368" y="1635"/>
                  <a:pt x="0" y="1268"/>
                  <a:pt x="0" y="818"/>
                </a:cubicBezTo>
                <a:cubicBezTo>
                  <a:pt x="0" y="368"/>
                  <a:pt x="368" y="1"/>
                  <a:pt x="817" y="1"/>
                </a:cubicBezTo>
                <a:cubicBezTo>
                  <a:pt x="1267" y="1"/>
                  <a:pt x="1635" y="368"/>
                  <a:pt x="1635" y="818"/>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81"/>
          <p:cNvSpPr/>
          <p:nvPr/>
        </p:nvSpPr>
        <p:spPr>
          <a:xfrm>
            <a:off x="6842779" y="721566"/>
            <a:ext cx="50573" cy="51167"/>
          </a:xfrm>
          <a:custGeom>
            <a:rect b="b" l="l" r="r" t="t"/>
            <a:pathLst>
              <a:path extrusionOk="0" fill="none" h="1635" w="1616">
                <a:moveTo>
                  <a:pt x="1615" y="695"/>
                </a:moveTo>
                <a:cubicBezTo>
                  <a:pt x="1615" y="1308"/>
                  <a:pt x="880" y="163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81"/>
          <p:cNvSpPr/>
          <p:nvPr/>
        </p:nvSpPr>
        <p:spPr>
          <a:xfrm>
            <a:off x="7687267" y="1545284"/>
            <a:ext cx="51167" cy="51199"/>
          </a:xfrm>
          <a:custGeom>
            <a:rect b="b" l="l" r="r" t="t"/>
            <a:pathLst>
              <a:path extrusionOk="0" fill="none" h="1636" w="1635">
                <a:moveTo>
                  <a:pt x="1635" y="818"/>
                </a:moveTo>
                <a:cubicBezTo>
                  <a:pt x="1635" y="1268"/>
                  <a:pt x="1267" y="1635"/>
                  <a:pt x="817" y="1635"/>
                </a:cubicBezTo>
                <a:cubicBezTo>
                  <a:pt x="368" y="1635"/>
                  <a:pt x="0" y="1268"/>
                  <a:pt x="0" y="818"/>
                </a:cubicBezTo>
                <a:cubicBezTo>
                  <a:pt x="0" y="368"/>
                  <a:pt x="368" y="1"/>
                  <a:pt x="817" y="1"/>
                </a:cubicBezTo>
                <a:cubicBezTo>
                  <a:pt x="1267" y="1"/>
                  <a:pt x="1635" y="368"/>
                  <a:pt x="1635" y="818"/>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81"/>
          <p:cNvSpPr/>
          <p:nvPr/>
        </p:nvSpPr>
        <p:spPr>
          <a:xfrm>
            <a:off x="6683622" y="4356043"/>
            <a:ext cx="80616" cy="80616"/>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81"/>
          <p:cNvSpPr/>
          <p:nvPr/>
        </p:nvSpPr>
        <p:spPr>
          <a:xfrm>
            <a:off x="4885756" y="694084"/>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81"/>
          <p:cNvSpPr/>
          <p:nvPr/>
        </p:nvSpPr>
        <p:spPr>
          <a:xfrm>
            <a:off x="8266807" y="860823"/>
            <a:ext cx="50573" cy="50541"/>
          </a:xfrm>
          <a:custGeom>
            <a:rect b="b" l="l" r="r" t="t"/>
            <a:pathLst>
              <a:path extrusionOk="0" fill="none" h="1615" w="1616">
                <a:moveTo>
                  <a:pt x="1615" y="695"/>
                </a:moveTo>
                <a:cubicBezTo>
                  <a:pt x="1615" y="1308"/>
                  <a:pt x="859" y="161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81"/>
          <p:cNvSpPr/>
          <p:nvPr/>
        </p:nvSpPr>
        <p:spPr>
          <a:xfrm>
            <a:off x="3585156" y="4232134"/>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81"/>
          <p:cNvSpPr/>
          <p:nvPr/>
        </p:nvSpPr>
        <p:spPr>
          <a:xfrm>
            <a:off x="5121857" y="2213248"/>
            <a:ext cx="50573" cy="50541"/>
          </a:xfrm>
          <a:custGeom>
            <a:rect b="b" l="l" r="r" t="t"/>
            <a:pathLst>
              <a:path extrusionOk="0" fill="none" h="1615" w="1616">
                <a:moveTo>
                  <a:pt x="1615" y="695"/>
                </a:moveTo>
                <a:cubicBezTo>
                  <a:pt x="1615" y="1308"/>
                  <a:pt x="859" y="161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81"/>
          <p:cNvSpPr/>
          <p:nvPr/>
        </p:nvSpPr>
        <p:spPr>
          <a:xfrm>
            <a:off x="7652327" y="92743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81"/>
          <p:cNvSpPr/>
          <p:nvPr/>
        </p:nvSpPr>
        <p:spPr>
          <a:xfrm>
            <a:off x="5438927" y="69406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81"/>
          <p:cNvSpPr/>
          <p:nvPr/>
        </p:nvSpPr>
        <p:spPr>
          <a:xfrm>
            <a:off x="5086615" y="92743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81"/>
          <p:cNvSpPr/>
          <p:nvPr/>
        </p:nvSpPr>
        <p:spPr>
          <a:xfrm>
            <a:off x="6972127" y="419303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81"/>
          <p:cNvSpPr/>
          <p:nvPr/>
        </p:nvSpPr>
        <p:spPr>
          <a:xfrm>
            <a:off x="4195177" y="4282639"/>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81"/>
          <p:cNvSpPr/>
          <p:nvPr/>
        </p:nvSpPr>
        <p:spPr>
          <a:xfrm>
            <a:off x="3262977" y="54958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81"/>
          <p:cNvSpPr/>
          <p:nvPr/>
        </p:nvSpPr>
        <p:spPr>
          <a:xfrm>
            <a:off x="1506352" y="59246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81"/>
          <p:cNvSpPr/>
          <p:nvPr/>
        </p:nvSpPr>
        <p:spPr>
          <a:xfrm>
            <a:off x="2114652" y="4335826"/>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81"/>
          <p:cNvSpPr/>
          <p:nvPr/>
        </p:nvSpPr>
        <p:spPr>
          <a:xfrm>
            <a:off x="7892827" y="423551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81"/>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pic>
        <p:nvPicPr>
          <p:cNvPr id="938" name="Google Shape;938;p81"/>
          <p:cNvPicPr preferRelativeResize="0"/>
          <p:nvPr/>
        </p:nvPicPr>
        <p:blipFill>
          <a:blip r:embed="rId3">
            <a:alphaModFix/>
          </a:blip>
          <a:stretch>
            <a:fillRect/>
          </a:stretch>
        </p:blipFill>
        <p:spPr>
          <a:xfrm>
            <a:off x="5195276" y="721576"/>
            <a:ext cx="1380225" cy="2431150"/>
          </a:xfrm>
          <a:prstGeom prst="rect">
            <a:avLst/>
          </a:prstGeom>
          <a:noFill/>
          <a:ln>
            <a:noFill/>
          </a:ln>
        </p:spPr>
      </p:pic>
      <p:pic>
        <p:nvPicPr>
          <p:cNvPr id="939" name="Google Shape;939;p81"/>
          <p:cNvPicPr preferRelativeResize="0"/>
          <p:nvPr/>
        </p:nvPicPr>
        <p:blipFill>
          <a:blip r:embed="rId4">
            <a:alphaModFix/>
          </a:blip>
          <a:stretch>
            <a:fillRect/>
          </a:stretch>
        </p:blipFill>
        <p:spPr>
          <a:xfrm>
            <a:off x="7293651" y="736356"/>
            <a:ext cx="1380225" cy="2401593"/>
          </a:xfrm>
          <a:prstGeom prst="rect">
            <a:avLst/>
          </a:prstGeom>
          <a:noFill/>
          <a:ln>
            <a:noFill/>
          </a:ln>
        </p:spPr>
      </p:pic>
      <p:pic>
        <p:nvPicPr>
          <p:cNvPr id="940" name="Google Shape;940;p81"/>
          <p:cNvPicPr preferRelativeResize="0"/>
          <p:nvPr/>
        </p:nvPicPr>
        <p:blipFill>
          <a:blip r:embed="rId5">
            <a:alphaModFix/>
          </a:blip>
          <a:stretch>
            <a:fillRect/>
          </a:stretch>
        </p:blipFill>
        <p:spPr>
          <a:xfrm>
            <a:off x="6272100" y="1781047"/>
            <a:ext cx="1380225" cy="2456900"/>
          </a:xfrm>
          <a:prstGeom prst="rect">
            <a:avLst/>
          </a:prstGeom>
          <a:noFill/>
          <a:ln>
            <a:noFill/>
          </a:ln>
        </p:spPr>
      </p:pic>
      <p:pic>
        <p:nvPicPr>
          <p:cNvPr id="941" name="Google Shape;941;p81"/>
          <p:cNvPicPr preferRelativeResize="0"/>
          <p:nvPr/>
        </p:nvPicPr>
        <p:blipFill>
          <a:blip r:embed="rId6">
            <a:alphaModFix/>
          </a:blip>
          <a:stretch>
            <a:fillRect/>
          </a:stretch>
        </p:blipFill>
        <p:spPr>
          <a:xfrm>
            <a:off x="4994965" y="2660800"/>
            <a:ext cx="1118762" cy="1922700"/>
          </a:xfrm>
          <a:prstGeom prst="rect">
            <a:avLst/>
          </a:prstGeom>
          <a:noFill/>
          <a:ln>
            <a:noFill/>
          </a:ln>
        </p:spPr>
      </p:pic>
      <p:pic>
        <p:nvPicPr>
          <p:cNvPr id="942" name="Google Shape;942;p81"/>
          <p:cNvPicPr preferRelativeResize="0"/>
          <p:nvPr/>
        </p:nvPicPr>
        <p:blipFill>
          <a:blip r:embed="rId7">
            <a:alphaModFix/>
          </a:blip>
          <a:stretch>
            <a:fillRect/>
          </a:stretch>
        </p:blipFill>
        <p:spPr>
          <a:xfrm>
            <a:off x="7810700" y="2571750"/>
            <a:ext cx="1118750" cy="199607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82"/>
          <p:cNvSpPr/>
          <p:nvPr/>
        </p:nvSpPr>
        <p:spPr>
          <a:xfrm>
            <a:off x="714300" y="1063650"/>
            <a:ext cx="4122300" cy="3016200"/>
          </a:xfrm>
          <a:prstGeom prst="roundRect">
            <a:avLst>
              <a:gd fmla="val 10146"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82"/>
          <p:cNvSpPr txBox="1"/>
          <p:nvPr>
            <p:ph type="title"/>
          </p:nvPr>
        </p:nvSpPr>
        <p:spPr>
          <a:xfrm>
            <a:off x="831450" y="1063650"/>
            <a:ext cx="3888000" cy="88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300">
                <a:latin typeface="Space Grotesk"/>
                <a:ea typeface="Space Grotesk"/>
                <a:cs typeface="Space Grotesk"/>
                <a:sym typeface="Space Grotesk"/>
              </a:rPr>
              <a:t>Task 3: Authentic Cooking</a:t>
            </a:r>
            <a:endParaRPr b="1" sz="2300">
              <a:latin typeface="Space Grotesk"/>
              <a:ea typeface="Space Grotesk"/>
              <a:cs typeface="Space Grotesk"/>
              <a:sym typeface="Space Grotesk"/>
            </a:endParaRPr>
          </a:p>
        </p:txBody>
      </p:sp>
      <p:sp>
        <p:nvSpPr>
          <p:cNvPr id="949" name="Google Shape;949;p82"/>
          <p:cNvSpPr txBox="1"/>
          <p:nvPr>
            <p:ph idx="1" type="subTitle"/>
          </p:nvPr>
        </p:nvSpPr>
        <p:spPr>
          <a:xfrm>
            <a:off x="983850" y="1857650"/>
            <a:ext cx="3735600" cy="20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t>Description: </a:t>
            </a:r>
            <a:r>
              <a:rPr lang="en" sz="2000"/>
              <a:t>I want to cook a cultural authentic dish with a new ingredient</a:t>
            </a:r>
            <a:endParaRPr sz="2000"/>
          </a:p>
          <a:p>
            <a:pPr indent="0" lvl="0" marL="0" rtl="0" algn="l">
              <a:spcBef>
                <a:spcPts val="0"/>
              </a:spcBef>
              <a:spcAft>
                <a:spcPts val="0"/>
              </a:spcAft>
              <a:buNone/>
            </a:pPr>
            <a:r>
              <a:rPr b="1" lang="en" sz="2100"/>
              <a:t>Category: </a:t>
            </a:r>
            <a:r>
              <a:rPr lang="en" sz="2100"/>
              <a:t>Moderate/ Hard</a:t>
            </a:r>
            <a:endParaRPr sz="2000"/>
          </a:p>
        </p:txBody>
      </p:sp>
      <p:sp>
        <p:nvSpPr>
          <p:cNvPr id="950" name="Google Shape;950;p82"/>
          <p:cNvSpPr/>
          <p:nvPr/>
        </p:nvSpPr>
        <p:spPr>
          <a:xfrm>
            <a:off x="5121854" y="4323641"/>
            <a:ext cx="50573" cy="51167"/>
          </a:xfrm>
          <a:custGeom>
            <a:rect b="b" l="l" r="r" t="t"/>
            <a:pathLst>
              <a:path extrusionOk="0" fill="none" h="1635" w="1616">
                <a:moveTo>
                  <a:pt x="1615" y="695"/>
                </a:moveTo>
                <a:cubicBezTo>
                  <a:pt x="1615" y="1308"/>
                  <a:pt x="880" y="163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82"/>
          <p:cNvSpPr/>
          <p:nvPr/>
        </p:nvSpPr>
        <p:spPr>
          <a:xfrm>
            <a:off x="2439472" y="694081"/>
            <a:ext cx="80616" cy="80616"/>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82"/>
          <p:cNvSpPr/>
          <p:nvPr/>
        </p:nvSpPr>
        <p:spPr>
          <a:xfrm>
            <a:off x="1594467" y="4323634"/>
            <a:ext cx="51167" cy="51199"/>
          </a:xfrm>
          <a:custGeom>
            <a:rect b="b" l="l" r="r" t="t"/>
            <a:pathLst>
              <a:path extrusionOk="0" fill="none" h="1636" w="1635">
                <a:moveTo>
                  <a:pt x="1635" y="818"/>
                </a:moveTo>
                <a:cubicBezTo>
                  <a:pt x="1635" y="1268"/>
                  <a:pt x="1267" y="1635"/>
                  <a:pt x="817" y="1635"/>
                </a:cubicBezTo>
                <a:cubicBezTo>
                  <a:pt x="368" y="1635"/>
                  <a:pt x="0" y="1268"/>
                  <a:pt x="0" y="818"/>
                </a:cubicBezTo>
                <a:cubicBezTo>
                  <a:pt x="0" y="368"/>
                  <a:pt x="368" y="1"/>
                  <a:pt x="817" y="1"/>
                </a:cubicBezTo>
                <a:cubicBezTo>
                  <a:pt x="1267" y="1"/>
                  <a:pt x="1635" y="368"/>
                  <a:pt x="1635" y="818"/>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82"/>
          <p:cNvSpPr/>
          <p:nvPr/>
        </p:nvSpPr>
        <p:spPr>
          <a:xfrm>
            <a:off x="6842779" y="721566"/>
            <a:ext cx="50573" cy="51167"/>
          </a:xfrm>
          <a:custGeom>
            <a:rect b="b" l="l" r="r" t="t"/>
            <a:pathLst>
              <a:path extrusionOk="0" fill="none" h="1635" w="1616">
                <a:moveTo>
                  <a:pt x="1615" y="695"/>
                </a:moveTo>
                <a:cubicBezTo>
                  <a:pt x="1615" y="1308"/>
                  <a:pt x="880" y="163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82"/>
          <p:cNvSpPr/>
          <p:nvPr/>
        </p:nvSpPr>
        <p:spPr>
          <a:xfrm>
            <a:off x="7687267" y="1545284"/>
            <a:ext cx="51167" cy="51199"/>
          </a:xfrm>
          <a:custGeom>
            <a:rect b="b" l="l" r="r" t="t"/>
            <a:pathLst>
              <a:path extrusionOk="0" fill="none" h="1636" w="1635">
                <a:moveTo>
                  <a:pt x="1635" y="818"/>
                </a:moveTo>
                <a:cubicBezTo>
                  <a:pt x="1635" y="1268"/>
                  <a:pt x="1267" y="1635"/>
                  <a:pt x="817" y="1635"/>
                </a:cubicBezTo>
                <a:cubicBezTo>
                  <a:pt x="368" y="1635"/>
                  <a:pt x="0" y="1268"/>
                  <a:pt x="0" y="818"/>
                </a:cubicBezTo>
                <a:cubicBezTo>
                  <a:pt x="0" y="368"/>
                  <a:pt x="368" y="1"/>
                  <a:pt x="817" y="1"/>
                </a:cubicBezTo>
                <a:cubicBezTo>
                  <a:pt x="1267" y="1"/>
                  <a:pt x="1635" y="368"/>
                  <a:pt x="1635" y="818"/>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82"/>
          <p:cNvSpPr/>
          <p:nvPr/>
        </p:nvSpPr>
        <p:spPr>
          <a:xfrm>
            <a:off x="6683622" y="4356043"/>
            <a:ext cx="80616" cy="80616"/>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82"/>
          <p:cNvSpPr/>
          <p:nvPr/>
        </p:nvSpPr>
        <p:spPr>
          <a:xfrm>
            <a:off x="4885756" y="694084"/>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82"/>
          <p:cNvSpPr/>
          <p:nvPr/>
        </p:nvSpPr>
        <p:spPr>
          <a:xfrm>
            <a:off x="8266807" y="860823"/>
            <a:ext cx="50573" cy="50541"/>
          </a:xfrm>
          <a:custGeom>
            <a:rect b="b" l="l" r="r" t="t"/>
            <a:pathLst>
              <a:path extrusionOk="0" fill="none" h="1615" w="1616">
                <a:moveTo>
                  <a:pt x="1615" y="695"/>
                </a:moveTo>
                <a:cubicBezTo>
                  <a:pt x="1615" y="1308"/>
                  <a:pt x="859" y="161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82"/>
          <p:cNvSpPr/>
          <p:nvPr/>
        </p:nvSpPr>
        <p:spPr>
          <a:xfrm>
            <a:off x="3585156" y="4232134"/>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82"/>
          <p:cNvSpPr/>
          <p:nvPr/>
        </p:nvSpPr>
        <p:spPr>
          <a:xfrm>
            <a:off x="5121857" y="2213248"/>
            <a:ext cx="50573" cy="50541"/>
          </a:xfrm>
          <a:custGeom>
            <a:rect b="b" l="l" r="r" t="t"/>
            <a:pathLst>
              <a:path extrusionOk="0" fill="none" h="1615" w="1616">
                <a:moveTo>
                  <a:pt x="1615" y="695"/>
                </a:moveTo>
                <a:cubicBezTo>
                  <a:pt x="1615" y="1308"/>
                  <a:pt x="859" y="161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82"/>
          <p:cNvSpPr/>
          <p:nvPr/>
        </p:nvSpPr>
        <p:spPr>
          <a:xfrm>
            <a:off x="7652327" y="92743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1" name="Google Shape;961;p82"/>
          <p:cNvGrpSpPr/>
          <p:nvPr/>
        </p:nvGrpSpPr>
        <p:grpSpPr>
          <a:xfrm>
            <a:off x="5432906" y="3890840"/>
            <a:ext cx="528885" cy="545802"/>
            <a:chOff x="-1507225" y="3988588"/>
            <a:chExt cx="575250" cy="593650"/>
          </a:xfrm>
        </p:grpSpPr>
        <p:sp>
          <p:nvSpPr>
            <p:cNvPr id="962" name="Google Shape;962;p82"/>
            <p:cNvSpPr/>
            <p:nvPr/>
          </p:nvSpPr>
          <p:spPr>
            <a:xfrm>
              <a:off x="-1507225" y="3988588"/>
              <a:ext cx="575250" cy="593650"/>
            </a:xfrm>
            <a:custGeom>
              <a:rect b="b" l="l" r="r" t="t"/>
              <a:pathLst>
                <a:path extrusionOk="0" fill="none" h="23746" w="23010">
                  <a:moveTo>
                    <a:pt x="2718" y="4047"/>
                  </a:moveTo>
                  <a:cubicBezTo>
                    <a:pt x="450" y="6765"/>
                    <a:pt x="0" y="11567"/>
                    <a:pt x="327" y="13610"/>
                  </a:cubicBezTo>
                  <a:cubicBezTo>
                    <a:pt x="327" y="13610"/>
                    <a:pt x="961" y="19229"/>
                    <a:pt x="5477" y="21498"/>
                  </a:cubicBezTo>
                  <a:cubicBezTo>
                    <a:pt x="9972" y="23745"/>
                    <a:pt x="15775" y="21947"/>
                    <a:pt x="19392" y="16021"/>
                  </a:cubicBezTo>
                  <a:cubicBezTo>
                    <a:pt x="23009" y="10095"/>
                    <a:pt x="18391" y="3373"/>
                    <a:pt x="13936" y="1697"/>
                  </a:cubicBezTo>
                  <a:cubicBezTo>
                    <a:pt x="9482" y="1"/>
                    <a:pt x="4986" y="1329"/>
                    <a:pt x="2718" y="4047"/>
                  </a:cubicBezTo>
                  <a:close/>
                  <a:moveTo>
                    <a:pt x="12363" y="11791"/>
                  </a:moveTo>
                  <a:cubicBezTo>
                    <a:pt x="11913" y="13447"/>
                    <a:pt x="10483" y="14203"/>
                    <a:pt x="9236" y="13385"/>
                  </a:cubicBezTo>
                  <a:cubicBezTo>
                    <a:pt x="8542" y="12895"/>
                    <a:pt x="8153" y="12077"/>
                    <a:pt x="8256" y="11240"/>
                  </a:cubicBezTo>
                  <a:cubicBezTo>
                    <a:pt x="8296" y="10279"/>
                    <a:pt x="9073" y="9523"/>
                    <a:pt x="10013" y="9503"/>
                  </a:cubicBezTo>
                  <a:cubicBezTo>
                    <a:pt x="10994" y="9441"/>
                    <a:pt x="12833" y="10136"/>
                    <a:pt x="12363" y="1179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82"/>
            <p:cNvSpPr/>
            <p:nvPr/>
          </p:nvSpPr>
          <p:spPr>
            <a:xfrm>
              <a:off x="-1501100" y="4012088"/>
              <a:ext cx="509350" cy="527225"/>
            </a:xfrm>
            <a:custGeom>
              <a:rect b="b" l="l" r="r" t="t"/>
              <a:pathLst>
                <a:path extrusionOk="0" fill="none" h="21089" w="20374">
                  <a:moveTo>
                    <a:pt x="19965" y="11076"/>
                  </a:moveTo>
                  <a:cubicBezTo>
                    <a:pt x="19883" y="9768"/>
                    <a:pt x="20373" y="8318"/>
                    <a:pt x="19474" y="7337"/>
                  </a:cubicBezTo>
                  <a:cubicBezTo>
                    <a:pt x="18718" y="6499"/>
                    <a:pt x="18657" y="5375"/>
                    <a:pt x="18269" y="4374"/>
                  </a:cubicBezTo>
                  <a:cubicBezTo>
                    <a:pt x="17860" y="3822"/>
                    <a:pt x="17410" y="3311"/>
                    <a:pt x="16899" y="2841"/>
                  </a:cubicBezTo>
                  <a:cubicBezTo>
                    <a:pt x="16593" y="2739"/>
                    <a:pt x="16246" y="2698"/>
                    <a:pt x="15816" y="2596"/>
                  </a:cubicBezTo>
                  <a:cubicBezTo>
                    <a:pt x="14836" y="2351"/>
                    <a:pt x="14917" y="1370"/>
                    <a:pt x="13283" y="1125"/>
                  </a:cubicBezTo>
                  <a:cubicBezTo>
                    <a:pt x="11668" y="880"/>
                    <a:pt x="11014" y="1125"/>
                    <a:pt x="10361" y="1125"/>
                  </a:cubicBezTo>
                  <a:cubicBezTo>
                    <a:pt x="9911" y="1104"/>
                    <a:pt x="9461" y="1002"/>
                    <a:pt x="9053" y="798"/>
                  </a:cubicBezTo>
                  <a:cubicBezTo>
                    <a:pt x="9053" y="798"/>
                    <a:pt x="7827" y="1"/>
                    <a:pt x="6029" y="1043"/>
                  </a:cubicBezTo>
                  <a:cubicBezTo>
                    <a:pt x="4251" y="2106"/>
                    <a:pt x="4169" y="3250"/>
                    <a:pt x="2943" y="4231"/>
                  </a:cubicBezTo>
                  <a:cubicBezTo>
                    <a:pt x="2330" y="4721"/>
                    <a:pt x="1656" y="4946"/>
                    <a:pt x="1165" y="5273"/>
                  </a:cubicBezTo>
                  <a:cubicBezTo>
                    <a:pt x="920" y="5866"/>
                    <a:pt x="695" y="6499"/>
                    <a:pt x="532" y="7112"/>
                  </a:cubicBezTo>
                  <a:cubicBezTo>
                    <a:pt x="818" y="8828"/>
                    <a:pt x="1880" y="10218"/>
                    <a:pt x="1553" y="11240"/>
                  </a:cubicBezTo>
                  <a:cubicBezTo>
                    <a:pt x="1227" y="12261"/>
                    <a:pt x="0" y="12629"/>
                    <a:pt x="491" y="13998"/>
                  </a:cubicBezTo>
                  <a:cubicBezTo>
                    <a:pt x="981" y="15388"/>
                    <a:pt x="1717" y="15388"/>
                    <a:pt x="1880" y="16777"/>
                  </a:cubicBezTo>
                  <a:cubicBezTo>
                    <a:pt x="2044" y="18146"/>
                    <a:pt x="3924" y="19863"/>
                    <a:pt x="4884" y="19863"/>
                  </a:cubicBezTo>
                  <a:cubicBezTo>
                    <a:pt x="5865" y="19863"/>
                    <a:pt x="6110" y="19291"/>
                    <a:pt x="7908" y="20190"/>
                  </a:cubicBezTo>
                  <a:cubicBezTo>
                    <a:pt x="9707" y="21089"/>
                    <a:pt x="10361" y="21007"/>
                    <a:pt x="11321" y="20271"/>
                  </a:cubicBezTo>
                  <a:cubicBezTo>
                    <a:pt x="12302" y="19536"/>
                    <a:pt x="11811" y="19699"/>
                    <a:pt x="13446" y="19454"/>
                  </a:cubicBezTo>
                  <a:cubicBezTo>
                    <a:pt x="15081" y="19209"/>
                    <a:pt x="16143" y="18637"/>
                    <a:pt x="16552" y="17595"/>
                  </a:cubicBezTo>
                  <a:cubicBezTo>
                    <a:pt x="16940" y="16532"/>
                    <a:pt x="16879" y="16777"/>
                    <a:pt x="18330" y="15470"/>
                  </a:cubicBezTo>
                  <a:cubicBezTo>
                    <a:pt x="19801" y="14162"/>
                    <a:pt x="20046" y="12384"/>
                    <a:pt x="19965" y="11076"/>
                  </a:cubicBezTo>
                  <a:close/>
                  <a:moveTo>
                    <a:pt x="12118" y="10851"/>
                  </a:moveTo>
                  <a:cubicBezTo>
                    <a:pt x="11668" y="12507"/>
                    <a:pt x="10238" y="13263"/>
                    <a:pt x="8991" y="12445"/>
                  </a:cubicBezTo>
                  <a:cubicBezTo>
                    <a:pt x="8297" y="11955"/>
                    <a:pt x="7908" y="11137"/>
                    <a:pt x="8011" y="10300"/>
                  </a:cubicBezTo>
                  <a:cubicBezTo>
                    <a:pt x="8051" y="9339"/>
                    <a:pt x="8828" y="8583"/>
                    <a:pt x="9768" y="8563"/>
                  </a:cubicBezTo>
                  <a:cubicBezTo>
                    <a:pt x="10749" y="8501"/>
                    <a:pt x="12588" y="9196"/>
                    <a:pt x="12118" y="1085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82"/>
            <p:cNvSpPr/>
            <p:nvPr/>
          </p:nvSpPr>
          <p:spPr>
            <a:xfrm>
              <a:off x="-1460750" y="4047338"/>
              <a:ext cx="452650" cy="467975"/>
            </a:xfrm>
            <a:custGeom>
              <a:rect b="b" l="l" r="r" t="t"/>
              <a:pathLst>
                <a:path extrusionOk="0" fill="none" h="18719" w="18106">
                  <a:moveTo>
                    <a:pt x="15020" y="9748"/>
                  </a:moveTo>
                  <a:cubicBezTo>
                    <a:pt x="13385" y="10892"/>
                    <a:pt x="10279" y="15633"/>
                    <a:pt x="11015" y="13590"/>
                  </a:cubicBezTo>
                  <a:cubicBezTo>
                    <a:pt x="11750" y="11546"/>
                    <a:pt x="12486" y="10238"/>
                    <a:pt x="10933" y="10974"/>
                  </a:cubicBezTo>
                  <a:cubicBezTo>
                    <a:pt x="9400" y="11710"/>
                    <a:pt x="6867" y="14325"/>
                    <a:pt x="5559" y="14386"/>
                  </a:cubicBezTo>
                  <a:cubicBezTo>
                    <a:pt x="4374" y="14468"/>
                    <a:pt x="6192" y="12282"/>
                    <a:pt x="7132" y="10851"/>
                  </a:cubicBezTo>
                  <a:cubicBezTo>
                    <a:pt x="6683" y="10443"/>
                    <a:pt x="6417" y="9871"/>
                    <a:pt x="6376" y="9257"/>
                  </a:cubicBezTo>
                  <a:cubicBezTo>
                    <a:pt x="5804" y="9176"/>
                    <a:pt x="5232" y="9217"/>
                    <a:pt x="4660" y="9339"/>
                  </a:cubicBezTo>
                  <a:cubicBezTo>
                    <a:pt x="4353" y="9441"/>
                    <a:pt x="5171" y="9196"/>
                    <a:pt x="6397" y="8767"/>
                  </a:cubicBezTo>
                  <a:cubicBezTo>
                    <a:pt x="6499" y="7868"/>
                    <a:pt x="7255" y="7173"/>
                    <a:pt x="8154" y="7153"/>
                  </a:cubicBezTo>
                  <a:cubicBezTo>
                    <a:pt x="8685" y="7132"/>
                    <a:pt x="9217" y="7275"/>
                    <a:pt x="9687" y="7541"/>
                  </a:cubicBezTo>
                  <a:cubicBezTo>
                    <a:pt x="10790" y="7071"/>
                    <a:pt x="11791" y="6601"/>
                    <a:pt x="12302" y="6172"/>
                  </a:cubicBezTo>
                  <a:cubicBezTo>
                    <a:pt x="14019" y="4782"/>
                    <a:pt x="10524" y="4210"/>
                    <a:pt x="8644" y="4537"/>
                  </a:cubicBezTo>
                  <a:cubicBezTo>
                    <a:pt x="6764" y="4864"/>
                    <a:pt x="10524" y="3556"/>
                    <a:pt x="10851" y="2024"/>
                  </a:cubicBezTo>
                  <a:cubicBezTo>
                    <a:pt x="11178" y="471"/>
                    <a:pt x="8808" y="553"/>
                    <a:pt x="5722" y="2269"/>
                  </a:cubicBezTo>
                  <a:cubicBezTo>
                    <a:pt x="2616" y="3986"/>
                    <a:pt x="2780" y="3332"/>
                    <a:pt x="5068" y="1779"/>
                  </a:cubicBezTo>
                  <a:cubicBezTo>
                    <a:pt x="7337" y="246"/>
                    <a:pt x="5886" y="1"/>
                    <a:pt x="4803" y="553"/>
                  </a:cubicBezTo>
                  <a:cubicBezTo>
                    <a:pt x="4803" y="553"/>
                    <a:pt x="164" y="4558"/>
                    <a:pt x="82" y="6254"/>
                  </a:cubicBezTo>
                  <a:cubicBezTo>
                    <a:pt x="1" y="7970"/>
                    <a:pt x="1554" y="7316"/>
                    <a:pt x="3658" y="5293"/>
                  </a:cubicBezTo>
                  <a:cubicBezTo>
                    <a:pt x="5763" y="3250"/>
                    <a:pt x="9932" y="1206"/>
                    <a:pt x="9114" y="2596"/>
                  </a:cubicBezTo>
                  <a:cubicBezTo>
                    <a:pt x="8297" y="3986"/>
                    <a:pt x="3577" y="6417"/>
                    <a:pt x="5273" y="6417"/>
                  </a:cubicBezTo>
                  <a:cubicBezTo>
                    <a:pt x="6989" y="6417"/>
                    <a:pt x="10422" y="4803"/>
                    <a:pt x="11056" y="5375"/>
                  </a:cubicBezTo>
                  <a:cubicBezTo>
                    <a:pt x="11709" y="5947"/>
                    <a:pt x="2432" y="7725"/>
                    <a:pt x="1288" y="10831"/>
                  </a:cubicBezTo>
                  <a:cubicBezTo>
                    <a:pt x="144" y="13916"/>
                    <a:pt x="6581" y="9114"/>
                    <a:pt x="6008" y="10504"/>
                  </a:cubicBezTo>
                  <a:cubicBezTo>
                    <a:pt x="5436" y="11893"/>
                    <a:pt x="675" y="14959"/>
                    <a:pt x="2882" y="16839"/>
                  </a:cubicBezTo>
                  <a:cubicBezTo>
                    <a:pt x="5068" y="18718"/>
                    <a:pt x="9400" y="11546"/>
                    <a:pt x="10116" y="12527"/>
                  </a:cubicBezTo>
                  <a:cubicBezTo>
                    <a:pt x="10851" y="13508"/>
                    <a:pt x="7602" y="17574"/>
                    <a:pt x="9973" y="16430"/>
                  </a:cubicBezTo>
                  <a:cubicBezTo>
                    <a:pt x="12322" y="15286"/>
                    <a:pt x="16389" y="9339"/>
                    <a:pt x="16389" y="10484"/>
                  </a:cubicBezTo>
                  <a:cubicBezTo>
                    <a:pt x="16389" y="11628"/>
                    <a:pt x="9789" y="16369"/>
                    <a:pt x="11178" y="17247"/>
                  </a:cubicBezTo>
                  <a:cubicBezTo>
                    <a:pt x="12568" y="18126"/>
                    <a:pt x="17615" y="11628"/>
                    <a:pt x="17860" y="9911"/>
                  </a:cubicBezTo>
                  <a:cubicBezTo>
                    <a:pt x="18105" y="8215"/>
                    <a:pt x="16634" y="8604"/>
                    <a:pt x="15020" y="9748"/>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5" name="Google Shape;965;p82"/>
          <p:cNvSpPr/>
          <p:nvPr/>
        </p:nvSpPr>
        <p:spPr>
          <a:xfrm>
            <a:off x="5438927" y="69406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82"/>
          <p:cNvSpPr/>
          <p:nvPr/>
        </p:nvSpPr>
        <p:spPr>
          <a:xfrm>
            <a:off x="5086615" y="92743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82"/>
          <p:cNvSpPr/>
          <p:nvPr/>
        </p:nvSpPr>
        <p:spPr>
          <a:xfrm>
            <a:off x="6972127" y="419303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82"/>
          <p:cNvSpPr/>
          <p:nvPr/>
        </p:nvSpPr>
        <p:spPr>
          <a:xfrm>
            <a:off x="4195177" y="4282639"/>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82"/>
          <p:cNvSpPr/>
          <p:nvPr/>
        </p:nvSpPr>
        <p:spPr>
          <a:xfrm>
            <a:off x="3262977" y="54958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82"/>
          <p:cNvSpPr/>
          <p:nvPr/>
        </p:nvSpPr>
        <p:spPr>
          <a:xfrm>
            <a:off x="1506352" y="59246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82"/>
          <p:cNvSpPr/>
          <p:nvPr/>
        </p:nvSpPr>
        <p:spPr>
          <a:xfrm>
            <a:off x="2114652" y="4335826"/>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82"/>
          <p:cNvSpPr/>
          <p:nvPr/>
        </p:nvSpPr>
        <p:spPr>
          <a:xfrm>
            <a:off x="7892827" y="423551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82"/>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pic>
        <p:nvPicPr>
          <p:cNvPr id="974" name="Google Shape;974;p82"/>
          <p:cNvPicPr preferRelativeResize="0"/>
          <p:nvPr/>
        </p:nvPicPr>
        <p:blipFill>
          <a:blip r:embed="rId3">
            <a:alphaModFix/>
          </a:blip>
          <a:stretch>
            <a:fillRect/>
          </a:stretch>
        </p:blipFill>
        <p:spPr>
          <a:xfrm>
            <a:off x="5007374" y="1330686"/>
            <a:ext cx="1210375" cy="2277950"/>
          </a:xfrm>
          <a:prstGeom prst="rect">
            <a:avLst/>
          </a:prstGeom>
          <a:noFill/>
          <a:ln>
            <a:noFill/>
          </a:ln>
        </p:spPr>
      </p:pic>
      <p:pic>
        <p:nvPicPr>
          <p:cNvPr id="975" name="Google Shape;975;p82"/>
          <p:cNvPicPr preferRelativeResize="0"/>
          <p:nvPr/>
        </p:nvPicPr>
        <p:blipFill>
          <a:blip r:embed="rId4">
            <a:alphaModFix/>
          </a:blip>
          <a:stretch>
            <a:fillRect/>
          </a:stretch>
        </p:blipFill>
        <p:spPr>
          <a:xfrm>
            <a:off x="6217247" y="1342596"/>
            <a:ext cx="1013375" cy="1791868"/>
          </a:xfrm>
          <a:prstGeom prst="rect">
            <a:avLst/>
          </a:prstGeom>
          <a:noFill/>
          <a:ln>
            <a:noFill/>
          </a:ln>
        </p:spPr>
      </p:pic>
      <p:pic>
        <p:nvPicPr>
          <p:cNvPr id="976" name="Google Shape;976;p82"/>
          <p:cNvPicPr preferRelativeResize="0"/>
          <p:nvPr/>
        </p:nvPicPr>
        <p:blipFill>
          <a:blip r:embed="rId5">
            <a:alphaModFix/>
          </a:blip>
          <a:stretch>
            <a:fillRect/>
          </a:stretch>
        </p:blipFill>
        <p:spPr>
          <a:xfrm>
            <a:off x="7461637" y="1342599"/>
            <a:ext cx="1089780" cy="1791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pic>
        <p:nvPicPr>
          <p:cNvPr id="981" name="Google Shape;981;p83"/>
          <p:cNvPicPr preferRelativeResize="0"/>
          <p:nvPr/>
        </p:nvPicPr>
        <p:blipFill rotWithShape="1">
          <a:blip r:embed="rId3">
            <a:alphaModFix/>
          </a:blip>
          <a:srcRect b="0" l="0" r="0" t="0"/>
          <a:stretch/>
        </p:blipFill>
        <p:spPr>
          <a:xfrm>
            <a:off x="5207700" y="1089327"/>
            <a:ext cx="2835000" cy="2834976"/>
          </a:xfrm>
          <a:prstGeom prst="rect">
            <a:avLst/>
          </a:prstGeom>
          <a:noFill/>
          <a:ln>
            <a:noFill/>
          </a:ln>
        </p:spPr>
      </p:pic>
      <p:sp>
        <p:nvSpPr>
          <p:cNvPr id="982" name="Google Shape;982;p83"/>
          <p:cNvSpPr/>
          <p:nvPr/>
        </p:nvSpPr>
        <p:spPr>
          <a:xfrm>
            <a:off x="714300" y="1063650"/>
            <a:ext cx="4122300" cy="3016200"/>
          </a:xfrm>
          <a:prstGeom prst="roundRect">
            <a:avLst>
              <a:gd fmla="val 10146"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83"/>
          <p:cNvSpPr txBox="1"/>
          <p:nvPr>
            <p:ph type="title"/>
          </p:nvPr>
        </p:nvSpPr>
        <p:spPr>
          <a:xfrm>
            <a:off x="837775" y="916188"/>
            <a:ext cx="4713300" cy="88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800">
                <a:latin typeface="Space Grotesk"/>
                <a:ea typeface="Space Grotesk"/>
                <a:cs typeface="Space Grotesk"/>
                <a:sym typeface="Space Grotesk"/>
              </a:rPr>
              <a:t>Bonus tasks</a:t>
            </a:r>
            <a:endParaRPr b="1" sz="2800">
              <a:latin typeface="Space Grotesk"/>
              <a:ea typeface="Space Grotesk"/>
              <a:cs typeface="Space Grotesk"/>
              <a:sym typeface="Space Grotesk"/>
            </a:endParaRPr>
          </a:p>
        </p:txBody>
      </p:sp>
      <p:sp>
        <p:nvSpPr>
          <p:cNvPr id="984" name="Google Shape;984;p83"/>
          <p:cNvSpPr txBox="1"/>
          <p:nvPr>
            <p:ph idx="1" type="subTitle"/>
          </p:nvPr>
        </p:nvSpPr>
        <p:spPr>
          <a:xfrm>
            <a:off x="916650" y="1901725"/>
            <a:ext cx="3717600" cy="2178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b="1" lang="en" sz="1700"/>
              <a:t>Sharing with friends </a:t>
            </a:r>
            <a:r>
              <a:rPr lang="en" sz="1700"/>
              <a:t>- cooking or eating together or sharing recipes with friends</a:t>
            </a:r>
            <a:br>
              <a:rPr b="1" lang="en" sz="1700"/>
            </a:br>
            <a:endParaRPr b="1" sz="1700"/>
          </a:p>
          <a:p>
            <a:pPr indent="-323850" lvl="0" marL="457200" rtl="0" algn="l">
              <a:spcBef>
                <a:spcPts val="0"/>
              </a:spcBef>
              <a:spcAft>
                <a:spcPts val="0"/>
              </a:spcAft>
              <a:buSzPts val="1500"/>
              <a:buChar char="●"/>
            </a:pPr>
            <a:r>
              <a:rPr b="1" lang="en" sz="1700"/>
              <a:t>Habit planning </a:t>
            </a:r>
            <a:r>
              <a:rPr lang="en" sz="1700"/>
              <a:t>- making exploring cultural dishes into a long term habit rather than a one-off thing</a:t>
            </a:r>
            <a:endParaRPr sz="1700"/>
          </a:p>
        </p:txBody>
      </p:sp>
      <p:sp>
        <p:nvSpPr>
          <p:cNvPr id="985" name="Google Shape;985;p83"/>
          <p:cNvSpPr/>
          <p:nvPr/>
        </p:nvSpPr>
        <p:spPr>
          <a:xfrm>
            <a:off x="5121854" y="4323641"/>
            <a:ext cx="50573" cy="51167"/>
          </a:xfrm>
          <a:custGeom>
            <a:rect b="b" l="l" r="r" t="t"/>
            <a:pathLst>
              <a:path extrusionOk="0" fill="none" h="1635" w="1616">
                <a:moveTo>
                  <a:pt x="1615" y="695"/>
                </a:moveTo>
                <a:cubicBezTo>
                  <a:pt x="1615" y="1308"/>
                  <a:pt x="880" y="163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83"/>
          <p:cNvSpPr/>
          <p:nvPr/>
        </p:nvSpPr>
        <p:spPr>
          <a:xfrm>
            <a:off x="2439472" y="694081"/>
            <a:ext cx="80616" cy="80616"/>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83"/>
          <p:cNvSpPr/>
          <p:nvPr/>
        </p:nvSpPr>
        <p:spPr>
          <a:xfrm>
            <a:off x="1594467" y="4323634"/>
            <a:ext cx="51167" cy="51199"/>
          </a:xfrm>
          <a:custGeom>
            <a:rect b="b" l="l" r="r" t="t"/>
            <a:pathLst>
              <a:path extrusionOk="0" fill="none" h="1636" w="1635">
                <a:moveTo>
                  <a:pt x="1635" y="818"/>
                </a:moveTo>
                <a:cubicBezTo>
                  <a:pt x="1635" y="1268"/>
                  <a:pt x="1267" y="1635"/>
                  <a:pt x="817" y="1635"/>
                </a:cubicBezTo>
                <a:cubicBezTo>
                  <a:pt x="368" y="1635"/>
                  <a:pt x="0" y="1268"/>
                  <a:pt x="0" y="818"/>
                </a:cubicBezTo>
                <a:cubicBezTo>
                  <a:pt x="0" y="368"/>
                  <a:pt x="368" y="1"/>
                  <a:pt x="817" y="1"/>
                </a:cubicBezTo>
                <a:cubicBezTo>
                  <a:pt x="1267" y="1"/>
                  <a:pt x="1635" y="368"/>
                  <a:pt x="1635" y="818"/>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83"/>
          <p:cNvSpPr/>
          <p:nvPr/>
        </p:nvSpPr>
        <p:spPr>
          <a:xfrm>
            <a:off x="6842779" y="721566"/>
            <a:ext cx="50573" cy="51167"/>
          </a:xfrm>
          <a:custGeom>
            <a:rect b="b" l="l" r="r" t="t"/>
            <a:pathLst>
              <a:path extrusionOk="0" fill="none" h="1635" w="1616">
                <a:moveTo>
                  <a:pt x="1615" y="695"/>
                </a:moveTo>
                <a:cubicBezTo>
                  <a:pt x="1615" y="1308"/>
                  <a:pt x="880" y="163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83"/>
          <p:cNvSpPr/>
          <p:nvPr/>
        </p:nvSpPr>
        <p:spPr>
          <a:xfrm>
            <a:off x="7687267" y="1545284"/>
            <a:ext cx="51167" cy="51199"/>
          </a:xfrm>
          <a:custGeom>
            <a:rect b="b" l="l" r="r" t="t"/>
            <a:pathLst>
              <a:path extrusionOk="0" fill="none" h="1636" w="1635">
                <a:moveTo>
                  <a:pt x="1635" y="818"/>
                </a:moveTo>
                <a:cubicBezTo>
                  <a:pt x="1635" y="1268"/>
                  <a:pt x="1267" y="1635"/>
                  <a:pt x="817" y="1635"/>
                </a:cubicBezTo>
                <a:cubicBezTo>
                  <a:pt x="368" y="1635"/>
                  <a:pt x="0" y="1268"/>
                  <a:pt x="0" y="818"/>
                </a:cubicBezTo>
                <a:cubicBezTo>
                  <a:pt x="0" y="368"/>
                  <a:pt x="368" y="1"/>
                  <a:pt x="817" y="1"/>
                </a:cubicBezTo>
                <a:cubicBezTo>
                  <a:pt x="1267" y="1"/>
                  <a:pt x="1635" y="368"/>
                  <a:pt x="1635" y="818"/>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83"/>
          <p:cNvSpPr/>
          <p:nvPr/>
        </p:nvSpPr>
        <p:spPr>
          <a:xfrm>
            <a:off x="6683622" y="4356043"/>
            <a:ext cx="80616" cy="80616"/>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83"/>
          <p:cNvSpPr/>
          <p:nvPr/>
        </p:nvSpPr>
        <p:spPr>
          <a:xfrm>
            <a:off x="4885756" y="694084"/>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83"/>
          <p:cNvSpPr/>
          <p:nvPr/>
        </p:nvSpPr>
        <p:spPr>
          <a:xfrm>
            <a:off x="8266807" y="860823"/>
            <a:ext cx="50573" cy="50541"/>
          </a:xfrm>
          <a:custGeom>
            <a:rect b="b" l="l" r="r" t="t"/>
            <a:pathLst>
              <a:path extrusionOk="0" fill="none" h="1615" w="1616">
                <a:moveTo>
                  <a:pt x="1615" y="695"/>
                </a:moveTo>
                <a:cubicBezTo>
                  <a:pt x="1615" y="1308"/>
                  <a:pt x="859" y="161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83"/>
          <p:cNvSpPr/>
          <p:nvPr/>
        </p:nvSpPr>
        <p:spPr>
          <a:xfrm>
            <a:off x="3585156" y="4232134"/>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83"/>
          <p:cNvSpPr/>
          <p:nvPr/>
        </p:nvSpPr>
        <p:spPr>
          <a:xfrm>
            <a:off x="5121857" y="2213248"/>
            <a:ext cx="50573" cy="50541"/>
          </a:xfrm>
          <a:custGeom>
            <a:rect b="b" l="l" r="r" t="t"/>
            <a:pathLst>
              <a:path extrusionOk="0" fill="none" h="1615" w="1616">
                <a:moveTo>
                  <a:pt x="1615" y="695"/>
                </a:moveTo>
                <a:cubicBezTo>
                  <a:pt x="1615" y="1308"/>
                  <a:pt x="859" y="161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83"/>
          <p:cNvSpPr/>
          <p:nvPr/>
        </p:nvSpPr>
        <p:spPr>
          <a:xfrm>
            <a:off x="7652327" y="92743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6" name="Google Shape;996;p83"/>
          <p:cNvGrpSpPr/>
          <p:nvPr/>
        </p:nvGrpSpPr>
        <p:grpSpPr>
          <a:xfrm>
            <a:off x="7930060" y="1184316"/>
            <a:ext cx="387325" cy="392002"/>
            <a:chOff x="-1988450" y="2592438"/>
            <a:chExt cx="550725" cy="557375"/>
          </a:xfrm>
        </p:grpSpPr>
        <p:sp>
          <p:nvSpPr>
            <p:cNvPr id="997" name="Google Shape;997;p83"/>
            <p:cNvSpPr/>
            <p:nvPr/>
          </p:nvSpPr>
          <p:spPr>
            <a:xfrm>
              <a:off x="-1988450" y="2592438"/>
              <a:ext cx="550725" cy="557375"/>
            </a:xfrm>
            <a:custGeom>
              <a:rect b="b" l="l" r="r" t="t"/>
              <a:pathLst>
                <a:path extrusionOk="0" fill="none" h="22295" w="22029">
                  <a:moveTo>
                    <a:pt x="15837" y="1145"/>
                  </a:moveTo>
                  <a:cubicBezTo>
                    <a:pt x="12486" y="1"/>
                    <a:pt x="7847" y="1288"/>
                    <a:pt x="6049" y="2310"/>
                  </a:cubicBezTo>
                  <a:cubicBezTo>
                    <a:pt x="6049" y="2310"/>
                    <a:pt x="1022" y="4884"/>
                    <a:pt x="511" y="9911"/>
                  </a:cubicBezTo>
                  <a:cubicBezTo>
                    <a:pt x="0" y="14938"/>
                    <a:pt x="3740" y="19699"/>
                    <a:pt x="10565" y="21007"/>
                  </a:cubicBezTo>
                  <a:cubicBezTo>
                    <a:pt x="17390" y="22294"/>
                    <a:pt x="22028" y="15592"/>
                    <a:pt x="22028" y="10810"/>
                  </a:cubicBezTo>
                  <a:cubicBezTo>
                    <a:pt x="22028" y="6049"/>
                    <a:pt x="19188" y="2310"/>
                    <a:pt x="15837" y="1145"/>
                  </a:cubicBezTo>
                  <a:close/>
                  <a:moveTo>
                    <a:pt x="12036" y="12935"/>
                  </a:moveTo>
                  <a:cubicBezTo>
                    <a:pt x="10320" y="13099"/>
                    <a:pt x="9094" y="12036"/>
                    <a:pt x="9420" y="10565"/>
                  </a:cubicBezTo>
                  <a:cubicBezTo>
                    <a:pt x="9625" y="9748"/>
                    <a:pt x="10258" y="9094"/>
                    <a:pt x="11076" y="8890"/>
                  </a:cubicBezTo>
                  <a:cubicBezTo>
                    <a:pt x="11975" y="8583"/>
                    <a:pt x="12956" y="9033"/>
                    <a:pt x="13344" y="9911"/>
                  </a:cubicBezTo>
                  <a:cubicBezTo>
                    <a:pt x="13752" y="10810"/>
                    <a:pt x="13752" y="12772"/>
                    <a:pt x="12036" y="12935"/>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83"/>
            <p:cNvSpPr/>
            <p:nvPr/>
          </p:nvSpPr>
          <p:spPr>
            <a:xfrm>
              <a:off x="-1950150" y="2632288"/>
              <a:ext cx="510875" cy="466950"/>
            </a:xfrm>
            <a:custGeom>
              <a:rect b="b" l="l" r="r" t="t"/>
              <a:pathLst>
                <a:path extrusionOk="0" fill="none" h="18678" w="20435">
                  <a:moveTo>
                    <a:pt x="20026" y="9053"/>
                  </a:moveTo>
                  <a:cubicBezTo>
                    <a:pt x="19209" y="7582"/>
                    <a:pt x="19045" y="7091"/>
                    <a:pt x="19045" y="5947"/>
                  </a:cubicBezTo>
                  <a:cubicBezTo>
                    <a:pt x="19045" y="4803"/>
                    <a:pt x="18392" y="3597"/>
                    <a:pt x="17840" y="3188"/>
                  </a:cubicBezTo>
                  <a:cubicBezTo>
                    <a:pt x="17145" y="2698"/>
                    <a:pt x="16532" y="2167"/>
                    <a:pt x="15960" y="1554"/>
                  </a:cubicBezTo>
                  <a:cubicBezTo>
                    <a:pt x="15143" y="736"/>
                    <a:pt x="13998" y="348"/>
                    <a:pt x="12854" y="491"/>
                  </a:cubicBezTo>
                  <a:cubicBezTo>
                    <a:pt x="11975" y="654"/>
                    <a:pt x="11056" y="654"/>
                    <a:pt x="10177" y="491"/>
                  </a:cubicBezTo>
                  <a:cubicBezTo>
                    <a:pt x="8951" y="328"/>
                    <a:pt x="8951" y="1"/>
                    <a:pt x="7807" y="409"/>
                  </a:cubicBezTo>
                  <a:cubicBezTo>
                    <a:pt x="6662" y="818"/>
                    <a:pt x="4476" y="1554"/>
                    <a:pt x="4476" y="1554"/>
                  </a:cubicBezTo>
                  <a:cubicBezTo>
                    <a:pt x="4476" y="1554"/>
                    <a:pt x="2106" y="2534"/>
                    <a:pt x="1697" y="3597"/>
                  </a:cubicBezTo>
                  <a:cubicBezTo>
                    <a:pt x="1288" y="4660"/>
                    <a:pt x="1533" y="6621"/>
                    <a:pt x="1207" y="7439"/>
                  </a:cubicBezTo>
                  <a:cubicBezTo>
                    <a:pt x="900" y="8256"/>
                    <a:pt x="1" y="7929"/>
                    <a:pt x="410" y="9789"/>
                  </a:cubicBezTo>
                  <a:cubicBezTo>
                    <a:pt x="818" y="11668"/>
                    <a:pt x="1452" y="12731"/>
                    <a:pt x="1452" y="13630"/>
                  </a:cubicBezTo>
                  <a:cubicBezTo>
                    <a:pt x="1452" y="14529"/>
                    <a:pt x="2923" y="16143"/>
                    <a:pt x="4231" y="16143"/>
                  </a:cubicBezTo>
                  <a:cubicBezTo>
                    <a:pt x="5539" y="16143"/>
                    <a:pt x="6438" y="16409"/>
                    <a:pt x="7643" y="17370"/>
                  </a:cubicBezTo>
                  <a:cubicBezTo>
                    <a:pt x="8869" y="18330"/>
                    <a:pt x="9850" y="18677"/>
                    <a:pt x="11403" y="17860"/>
                  </a:cubicBezTo>
                  <a:cubicBezTo>
                    <a:pt x="12936" y="17043"/>
                    <a:pt x="14816" y="17124"/>
                    <a:pt x="15633" y="17043"/>
                  </a:cubicBezTo>
                  <a:cubicBezTo>
                    <a:pt x="16450" y="16961"/>
                    <a:pt x="17513" y="15653"/>
                    <a:pt x="17840" y="14529"/>
                  </a:cubicBezTo>
                  <a:cubicBezTo>
                    <a:pt x="18167" y="13385"/>
                    <a:pt x="19454" y="13303"/>
                    <a:pt x="19883" y="12159"/>
                  </a:cubicBezTo>
                  <a:cubicBezTo>
                    <a:pt x="20006" y="11791"/>
                    <a:pt x="20149" y="11485"/>
                    <a:pt x="20272" y="11219"/>
                  </a:cubicBezTo>
                  <a:cubicBezTo>
                    <a:pt x="20353" y="10872"/>
                    <a:pt x="20394" y="10545"/>
                    <a:pt x="20435" y="10218"/>
                  </a:cubicBezTo>
                  <a:cubicBezTo>
                    <a:pt x="20394" y="9789"/>
                    <a:pt x="20251" y="9400"/>
                    <a:pt x="20026" y="9053"/>
                  </a:cubicBezTo>
                  <a:close/>
                  <a:moveTo>
                    <a:pt x="12282" y="8971"/>
                  </a:moveTo>
                  <a:cubicBezTo>
                    <a:pt x="11710" y="9380"/>
                    <a:pt x="12364" y="10524"/>
                    <a:pt x="11567" y="11423"/>
                  </a:cubicBezTo>
                  <a:cubicBezTo>
                    <a:pt x="10749" y="12302"/>
                    <a:pt x="10749" y="11341"/>
                    <a:pt x="10504" y="11341"/>
                  </a:cubicBezTo>
                  <a:cubicBezTo>
                    <a:pt x="10136" y="11362"/>
                    <a:pt x="9748" y="11341"/>
                    <a:pt x="9401" y="11260"/>
                  </a:cubicBezTo>
                  <a:cubicBezTo>
                    <a:pt x="9053" y="11219"/>
                    <a:pt x="8747" y="11117"/>
                    <a:pt x="8461" y="10933"/>
                  </a:cubicBezTo>
                  <a:cubicBezTo>
                    <a:pt x="7970" y="10524"/>
                    <a:pt x="7643" y="10279"/>
                    <a:pt x="6989" y="10197"/>
                  </a:cubicBezTo>
                  <a:cubicBezTo>
                    <a:pt x="6356" y="10115"/>
                    <a:pt x="6908" y="9462"/>
                    <a:pt x="7337" y="8828"/>
                  </a:cubicBezTo>
                  <a:cubicBezTo>
                    <a:pt x="7745" y="8174"/>
                    <a:pt x="7827" y="8174"/>
                    <a:pt x="7909" y="7439"/>
                  </a:cubicBezTo>
                  <a:cubicBezTo>
                    <a:pt x="7991" y="6703"/>
                    <a:pt x="9115" y="6601"/>
                    <a:pt x="9115" y="6601"/>
                  </a:cubicBezTo>
                  <a:cubicBezTo>
                    <a:pt x="9115" y="6601"/>
                    <a:pt x="9605" y="6356"/>
                    <a:pt x="10586" y="6601"/>
                  </a:cubicBezTo>
                  <a:cubicBezTo>
                    <a:pt x="11567" y="6866"/>
                    <a:pt x="11321" y="7336"/>
                    <a:pt x="12139" y="7500"/>
                  </a:cubicBezTo>
                  <a:cubicBezTo>
                    <a:pt x="12956" y="7663"/>
                    <a:pt x="12854" y="8562"/>
                    <a:pt x="12282" y="897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83"/>
            <p:cNvSpPr/>
            <p:nvPr/>
          </p:nvSpPr>
          <p:spPr>
            <a:xfrm>
              <a:off x="-1914375" y="2882088"/>
              <a:ext cx="163500" cy="122650"/>
            </a:xfrm>
            <a:custGeom>
              <a:rect b="b" l="l" r="r" t="t"/>
              <a:pathLst>
                <a:path extrusionOk="0" fill="none" h="4906" w="6540">
                  <a:moveTo>
                    <a:pt x="6539" y="553"/>
                  </a:moveTo>
                  <a:cubicBezTo>
                    <a:pt x="6253" y="348"/>
                    <a:pt x="5926" y="226"/>
                    <a:pt x="5558" y="205"/>
                  </a:cubicBezTo>
                  <a:cubicBezTo>
                    <a:pt x="5374" y="185"/>
                    <a:pt x="5293" y="103"/>
                    <a:pt x="5272" y="1"/>
                  </a:cubicBezTo>
                  <a:lnTo>
                    <a:pt x="3821" y="880"/>
                  </a:lnTo>
                  <a:cubicBezTo>
                    <a:pt x="2493" y="1636"/>
                    <a:pt x="1226" y="2473"/>
                    <a:pt x="0" y="3372"/>
                  </a:cubicBezTo>
                  <a:cubicBezTo>
                    <a:pt x="21" y="3454"/>
                    <a:pt x="21" y="3536"/>
                    <a:pt x="21" y="3618"/>
                  </a:cubicBezTo>
                  <a:cubicBezTo>
                    <a:pt x="82" y="4108"/>
                    <a:pt x="286" y="4537"/>
                    <a:pt x="634" y="4905"/>
                  </a:cubicBezTo>
                  <a:cubicBezTo>
                    <a:pt x="859" y="4721"/>
                    <a:pt x="1124" y="4517"/>
                    <a:pt x="1410" y="4312"/>
                  </a:cubicBezTo>
                  <a:cubicBezTo>
                    <a:pt x="2391" y="3638"/>
                    <a:pt x="4455" y="2065"/>
                    <a:pt x="6539" y="553"/>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83"/>
            <p:cNvSpPr/>
            <p:nvPr/>
          </p:nvSpPr>
          <p:spPr>
            <a:xfrm>
              <a:off x="-1942475" y="2644038"/>
              <a:ext cx="368850" cy="242675"/>
            </a:xfrm>
            <a:custGeom>
              <a:rect b="b" l="l" r="r" t="t"/>
              <a:pathLst>
                <a:path extrusionOk="0" fill="none" h="9707" w="14754">
                  <a:moveTo>
                    <a:pt x="3781" y="6519"/>
                  </a:moveTo>
                  <a:cubicBezTo>
                    <a:pt x="6498" y="4435"/>
                    <a:pt x="8174" y="3086"/>
                    <a:pt x="10892" y="1921"/>
                  </a:cubicBezTo>
                  <a:cubicBezTo>
                    <a:pt x="12159" y="1390"/>
                    <a:pt x="13548" y="879"/>
                    <a:pt x="14754" y="430"/>
                  </a:cubicBezTo>
                  <a:cubicBezTo>
                    <a:pt x="14325" y="184"/>
                    <a:pt x="13855" y="41"/>
                    <a:pt x="13364" y="1"/>
                  </a:cubicBezTo>
                  <a:cubicBezTo>
                    <a:pt x="13037" y="123"/>
                    <a:pt x="12690" y="246"/>
                    <a:pt x="12343" y="368"/>
                  </a:cubicBezTo>
                  <a:cubicBezTo>
                    <a:pt x="9543" y="1411"/>
                    <a:pt x="7132" y="2351"/>
                    <a:pt x="3474" y="5579"/>
                  </a:cubicBezTo>
                  <a:cubicBezTo>
                    <a:pt x="2085" y="6826"/>
                    <a:pt x="920" y="7909"/>
                    <a:pt x="0" y="8808"/>
                  </a:cubicBezTo>
                  <a:cubicBezTo>
                    <a:pt x="21" y="8971"/>
                    <a:pt x="62" y="9135"/>
                    <a:pt x="103" y="9319"/>
                  </a:cubicBezTo>
                  <a:cubicBezTo>
                    <a:pt x="123" y="9462"/>
                    <a:pt x="164" y="9584"/>
                    <a:pt x="184" y="9707"/>
                  </a:cubicBezTo>
                  <a:cubicBezTo>
                    <a:pt x="1288" y="8542"/>
                    <a:pt x="2493" y="7479"/>
                    <a:pt x="3781" y="651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83"/>
            <p:cNvSpPr/>
            <p:nvPr/>
          </p:nvSpPr>
          <p:spPr>
            <a:xfrm>
              <a:off x="-1664075" y="2716063"/>
              <a:ext cx="178825" cy="106300"/>
            </a:xfrm>
            <a:custGeom>
              <a:rect b="b" l="l" r="r" t="t"/>
              <a:pathLst>
                <a:path extrusionOk="0" fill="none" h="4252" w="7153">
                  <a:moveTo>
                    <a:pt x="1" y="3761"/>
                  </a:moveTo>
                  <a:cubicBezTo>
                    <a:pt x="185" y="3965"/>
                    <a:pt x="410" y="4108"/>
                    <a:pt x="675" y="4149"/>
                  </a:cubicBezTo>
                  <a:cubicBezTo>
                    <a:pt x="777" y="4169"/>
                    <a:pt x="880" y="4210"/>
                    <a:pt x="961" y="4251"/>
                  </a:cubicBezTo>
                  <a:lnTo>
                    <a:pt x="1104" y="4169"/>
                  </a:lnTo>
                  <a:cubicBezTo>
                    <a:pt x="2596" y="3372"/>
                    <a:pt x="5212" y="1983"/>
                    <a:pt x="7153" y="818"/>
                  </a:cubicBezTo>
                  <a:cubicBezTo>
                    <a:pt x="7010" y="512"/>
                    <a:pt x="6806" y="246"/>
                    <a:pt x="6560" y="1"/>
                  </a:cubicBezTo>
                  <a:cubicBezTo>
                    <a:pt x="5620" y="471"/>
                    <a:pt x="4619" y="1002"/>
                    <a:pt x="3822" y="1452"/>
                  </a:cubicBezTo>
                  <a:cubicBezTo>
                    <a:pt x="2780" y="2065"/>
                    <a:pt x="1534" y="2821"/>
                    <a:pt x="1" y="376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83"/>
            <p:cNvSpPr/>
            <p:nvPr/>
          </p:nvSpPr>
          <p:spPr>
            <a:xfrm>
              <a:off x="-1806075" y="2854513"/>
              <a:ext cx="364250" cy="198225"/>
            </a:xfrm>
            <a:custGeom>
              <a:rect b="b" l="l" r="r" t="t"/>
              <a:pathLst>
                <a:path extrusionOk="0" fill="none" h="7929" w="14570">
                  <a:moveTo>
                    <a:pt x="2187" y="6887"/>
                  </a:moveTo>
                  <a:cubicBezTo>
                    <a:pt x="3965" y="5211"/>
                    <a:pt x="7091" y="4680"/>
                    <a:pt x="10973" y="2698"/>
                  </a:cubicBezTo>
                  <a:cubicBezTo>
                    <a:pt x="12506" y="1921"/>
                    <a:pt x="13712" y="1308"/>
                    <a:pt x="14570" y="838"/>
                  </a:cubicBezTo>
                  <a:cubicBezTo>
                    <a:pt x="14488" y="613"/>
                    <a:pt x="14386" y="368"/>
                    <a:pt x="14263" y="164"/>
                  </a:cubicBezTo>
                  <a:lnTo>
                    <a:pt x="14182" y="0"/>
                  </a:lnTo>
                  <a:cubicBezTo>
                    <a:pt x="11709" y="879"/>
                    <a:pt x="7357" y="2882"/>
                    <a:pt x="4496" y="4373"/>
                  </a:cubicBezTo>
                  <a:cubicBezTo>
                    <a:pt x="2902" y="5252"/>
                    <a:pt x="1390" y="6274"/>
                    <a:pt x="0" y="7438"/>
                  </a:cubicBezTo>
                  <a:cubicBezTo>
                    <a:pt x="389" y="7561"/>
                    <a:pt x="756" y="7704"/>
                    <a:pt x="1083" y="792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 name="Google Shape;1003;p83"/>
          <p:cNvGrpSpPr/>
          <p:nvPr/>
        </p:nvGrpSpPr>
        <p:grpSpPr>
          <a:xfrm>
            <a:off x="5432906" y="3890840"/>
            <a:ext cx="528885" cy="545802"/>
            <a:chOff x="-1507225" y="3988588"/>
            <a:chExt cx="575250" cy="593650"/>
          </a:xfrm>
        </p:grpSpPr>
        <p:sp>
          <p:nvSpPr>
            <p:cNvPr id="1004" name="Google Shape;1004;p83"/>
            <p:cNvSpPr/>
            <p:nvPr/>
          </p:nvSpPr>
          <p:spPr>
            <a:xfrm>
              <a:off x="-1507225" y="3988588"/>
              <a:ext cx="575250" cy="593650"/>
            </a:xfrm>
            <a:custGeom>
              <a:rect b="b" l="l" r="r" t="t"/>
              <a:pathLst>
                <a:path extrusionOk="0" fill="none" h="23746" w="23010">
                  <a:moveTo>
                    <a:pt x="2718" y="4047"/>
                  </a:moveTo>
                  <a:cubicBezTo>
                    <a:pt x="450" y="6765"/>
                    <a:pt x="0" y="11567"/>
                    <a:pt x="327" y="13610"/>
                  </a:cubicBezTo>
                  <a:cubicBezTo>
                    <a:pt x="327" y="13610"/>
                    <a:pt x="961" y="19229"/>
                    <a:pt x="5477" y="21498"/>
                  </a:cubicBezTo>
                  <a:cubicBezTo>
                    <a:pt x="9972" y="23745"/>
                    <a:pt x="15775" y="21947"/>
                    <a:pt x="19392" y="16021"/>
                  </a:cubicBezTo>
                  <a:cubicBezTo>
                    <a:pt x="23009" y="10095"/>
                    <a:pt x="18391" y="3373"/>
                    <a:pt x="13936" y="1697"/>
                  </a:cubicBezTo>
                  <a:cubicBezTo>
                    <a:pt x="9482" y="1"/>
                    <a:pt x="4986" y="1329"/>
                    <a:pt x="2718" y="4047"/>
                  </a:cubicBezTo>
                  <a:close/>
                  <a:moveTo>
                    <a:pt x="12363" y="11791"/>
                  </a:moveTo>
                  <a:cubicBezTo>
                    <a:pt x="11913" y="13447"/>
                    <a:pt x="10483" y="14203"/>
                    <a:pt x="9236" y="13385"/>
                  </a:cubicBezTo>
                  <a:cubicBezTo>
                    <a:pt x="8542" y="12895"/>
                    <a:pt x="8153" y="12077"/>
                    <a:pt x="8256" y="11240"/>
                  </a:cubicBezTo>
                  <a:cubicBezTo>
                    <a:pt x="8296" y="10279"/>
                    <a:pt x="9073" y="9523"/>
                    <a:pt x="10013" y="9503"/>
                  </a:cubicBezTo>
                  <a:cubicBezTo>
                    <a:pt x="10994" y="9441"/>
                    <a:pt x="12833" y="10136"/>
                    <a:pt x="12363" y="1179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83"/>
            <p:cNvSpPr/>
            <p:nvPr/>
          </p:nvSpPr>
          <p:spPr>
            <a:xfrm>
              <a:off x="-1501100" y="4012088"/>
              <a:ext cx="509350" cy="527225"/>
            </a:xfrm>
            <a:custGeom>
              <a:rect b="b" l="l" r="r" t="t"/>
              <a:pathLst>
                <a:path extrusionOk="0" fill="none" h="21089" w="20374">
                  <a:moveTo>
                    <a:pt x="19965" y="11076"/>
                  </a:moveTo>
                  <a:cubicBezTo>
                    <a:pt x="19883" y="9768"/>
                    <a:pt x="20373" y="8318"/>
                    <a:pt x="19474" y="7337"/>
                  </a:cubicBezTo>
                  <a:cubicBezTo>
                    <a:pt x="18718" y="6499"/>
                    <a:pt x="18657" y="5375"/>
                    <a:pt x="18269" y="4374"/>
                  </a:cubicBezTo>
                  <a:cubicBezTo>
                    <a:pt x="17860" y="3822"/>
                    <a:pt x="17410" y="3311"/>
                    <a:pt x="16899" y="2841"/>
                  </a:cubicBezTo>
                  <a:cubicBezTo>
                    <a:pt x="16593" y="2739"/>
                    <a:pt x="16246" y="2698"/>
                    <a:pt x="15816" y="2596"/>
                  </a:cubicBezTo>
                  <a:cubicBezTo>
                    <a:pt x="14836" y="2351"/>
                    <a:pt x="14917" y="1370"/>
                    <a:pt x="13283" y="1125"/>
                  </a:cubicBezTo>
                  <a:cubicBezTo>
                    <a:pt x="11668" y="880"/>
                    <a:pt x="11014" y="1125"/>
                    <a:pt x="10361" y="1125"/>
                  </a:cubicBezTo>
                  <a:cubicBezTo>
                    <a:pt x="9911" y="1104"/>
                    <a:pt x="9461" y="1002"/>
                    <a:pt x="9053" y="798"/>
                  </a:cubicBezTo>
                  <a:cubicBezTo>
                    <a:pt x="9053" y="798"/>
                    <a:pt x="7827" y="1"/>
                    <a:pt x="6029" y="1043"/>
                  </a:cubicBezTo>
                  <a:cubicBezTo>
                    <a:pt x="4251" y="2106"/>
                    <a:pt x="4169" y="3250"/>
                    <a:pt x="2943" y="4231"/>
                  </a:cubicBezTo>
                  <a:cubicBezTo>
                    <a:pt x="2330" y="4721"/>
                    <a:pt x="1656" y="4946"/>
                    <a:pt x="1165" y="5273"/>
                  </a:cubicBezTo>
                  <a:cubicBezTo>
                    <a:pt x="920" y="5866"/>
                    <a:pt x="695" y="6499"/>
                    <a:pt x="532" y="7112"/>
                  </a:cubicBezTo>
                  <a:cubicBezTo>
                    <a:pt x="818" y="8828"/>
                    <a:pt x="1880" y="10218"/>
                    <a:pt x="1553" y="11240"/>
                  </a:cubicBezTo>
                  <a:cubicBezTo>
                    <a:pt x="1227" y="12261"/>
                    <a:pt x="0" y="12629"/>
                    <a:pt x="491" y="13998"/>
                  </a:cubicBezTo>
                  <a:cubicBezTo>
                    <a:pt x="981" y="15388"/>
                    <a:pt x="1717" y="15388"/>
                    <a:pt x="1880" y="16777"/>
                  </a:cubicBezTo>
                  <a:cubicBezTo>
                    <a:pt x="2044" y="18146"/>
                    <a:pt x="3924" y="19863"/>
                    <a:pt x="4884" y="19863"/>
                  </a:cubicBezTo>
                  <a:cubicBezTo>
                    <a:pt x="5865" y="19863"/>
                    <a:pt x="6110" y="19291"/>
                    <a:pt x="7908" y="20190"/>
                  </a:cubicBezTo>
                  <a:cubicBezTo>
                    <a:pt x="9707" y="21089"/>
                    <a:pt x="10361" y="21007"/>
                    <a:pt x="11321" y="20271"/>
                  </a:cubicBezTo>
                  <a:cubicBezTo>
                    <a:pt x="12302" y="19536"/>
                    <a:pt x="11811" y="19699"/>
                    <a:pt x="13446" y="19454"/>
                  </a:cubicBezTo>
                  <a:cubicBezTo>
                    <a:pt x="15081" y="19209"/>
                    <a:pt x="16143" y="18637"/>
                    <a:pt x="16552" y="17595"/>
                  </a:cubicBezTo>
                  <a:cubicBezTo>
                    <a:pt x="16940" y="16532"/>
                    <a:pt x="16879" y="16777"/>
                    <a:pt x="18330" y="15470"/>
                  </a:cubicBezTo>
                  <a:cubicBezTo>
                    <a:pt x="19801" y="14162"/>
                    <a:pt x="20046" y="12384"/>
                    <a:pt x="19965" y="11076"/>
                  </a:cubicBezTo>
                  <a:close/>
                  <a:moveTo>
                    <a:pt x="12118" y="10851"/>
                  </a:moveTo>
                  <a:cubicBezTo>
                    <a:pt x="11668" y="12507"/>
                    <a:pt x="10238" y="13263"/>
                    <a:pt x="8991" y="12445"/>
                  </a:cubicBezTo>
                  <a:cubicBezTo>
                    <a:pt x="8297" y="11955"/>
                    <a:pt x="7908" y="11137"/>
                    <a:pt x="8011" y="10300"/>
                  </a:cubicBezTo>
                  <a:cubicBezTo>
                    <a:pt x="8051" y="9339"/>
                    <a:pt x="8828" y="8583"/>
                    <a:pt x="9768" y="8563"/>
                  </a:cubicBezTo>
                  <a:cubicBezTo>
                    <a:pt x="10749" y="8501"/>
                    <a:pt x="12588" y="9196"/>
                    <a:pt x="12118" y="1085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83"/>
            <p:cNvSpPr/>
            <p:nvPr/>
          </p:nvSpPr>
          <p:spPr>
            <a:xfrm>
              <a:off x="-1460750" y="4047338"/>
              <a:ext cx="452650" cy="467975"/>
            </a:xfrm>
            <a:custGeom>
              <a:rect b="b" l="l" r="r" t="t"/>
              <a:pathLst>
                <a:path extrusionOk="0" fill="none" h="18719" w="18106">
                  <a:moveTo>
                    <a:pt x="15020" y="9748"/>
                  </a:moveTo>
                  <a:cubicBezTo>
                    <a:pt x="13385" y="10892"/>
                    <a:pt x="10279" y="15633"/>
                    <a:pt x="11015" y="13590"/>
                  </a:cubicBezTo>
                  <a:cubicBezTo>
                    <a:pt x="11750" y="11546"/>
                    <a:pt x="12486" y="10238"/>
                    <a:pt x="10933" y="10974"/>
                  </a:cubicBezTo>
                  <a:cubicBezTo>
                    <a:pt x="9400" y="11710"/>
                    <a:pt x="6867" y="14325"/>
                    <a:pt x="5559" y="14386"/>
                  </a:cubicBezTo>
                  <a:cubicBezTo>
                    <a:pt x="4374" y="14468"/>
                    <a:pt x="6192" y="12282"/>
                    <a:pt x="7132" y="10851"/>
                  </a:cubicBezTo>
                  <a:cubicBezTo>
                    <a:pt x="6683" y="10443"/>
                    <a:pt x="6417" y="9871"/>
                    <a:pt x="6376" y="9257"/>
                  </a:cubicBezTo>
                  <a:cubicBezTo>
                    <a:pt x="5804" y="9176"/>
                    <a:pt x="5232" y="9217"/>
                    <a:pt x="4660" y="9339"/>
                  </a:cubicBezTo>
                  <a:cubicBezTo>
                    <a:pt x="4353" y="9441"/>
                    <a:pt x="5171" y="9196"/>
                    <a:pt x="6397" y="8767"/>
                  </a:cubicBezTo>
                  <a:cubicBezTo>
                    <a:pt x="6499" y="7868"/>
                    <a:pt x="7255" y="7173"/>
                    <a:pt x="8154" y="7153"/>
                  </a:cubicBezTo>
                  <a:cubicBezTo>
                    <a:pt x="8685" y="7132"/>
                    <a:pt x="9217" y="7275"/>
                    <a:pt x="9687" y="7541"/>
                  </a:cubicBezTo>
                  <a:cubicBezTo>
                    <a:pt x="10790" y="7071"/>
                    <a:pt x="11791" y="6601"/>
                    <a:pt x="12302" y="6172"/>
                  </a:cubicBezTo>
                  <a:cubicBezTo>
                    <a:pt x="14019" y="4782"/>
                    <a:pt x="10524" y="4210"/>
                    <a:pt x="8644" y="4537"/>
                  </a:cubicBezTo>
                  <a:cubicBezTo>
                    <a:pt x="6764" y="4864"/>
                    <a:pt x="10524" y="3556"/>
                    <a:pt x="10851" y="2024"/>
                  </a:cubicBezTo>
                  <a:cubicBezTo>
                    <a:pt x="11178" y="471"/>
                    <a:pt x="8808" y="553"/>
                    <a:pt x="5722" y="2269"/>
                  </a:cubicBezTo>
                  <a:cubicBezTo>
                    <a:pt x="2616" y="3986"/>
                    <a:pt x="2780" y="3332"/>
                    <a:pt x="5068" y="1779"/>
                  </a:cubicBezTo>
                  <a:cubicBezTo>
                    <a:pt x="7337" y="246"/>
                    <a:pt x="5886" y="1"/>
                    <a:pt x="4803" y="553"/>
                  </a:cubicBezTo>
                  <a:cubicBezTo>
                    <a:pt x="4803" y="553"/>
                    <a:pt x="164" y="4558"/>
                    <a:pt x="82" y="6254"/>
                  </a:cubicBezTo>
                  <a:cubicBezTo>
                    <a:pt x="1" y="7970"/>
                    <a:pt x="1554" y="7316"/>
                    <a:pt x="3658" y="5293"/>
                  </a:cubicBezTo>
                  <a:cubicBezTo>
                    <a:pt x="5763" y="3250"/>
                    <a:pt x="9932" y="1206"/>
                    <a:pt x="9114" y="2596"/>
                  </a:cubicBezTo>
                  <a:cubicBezTo>
                    <a:pt x="8297" y="3986"/>
                    <a:pt x="3577" y="6417"/>
                    <a:pt x="5273" y="6417"/>
                  </a:cubicBezTo>
                  <a:cubicBezTo>
                    <a:pt x="6989" y="6417"/>
                    <a:pt x="10422" y="4803"/>
                    <a:pt x="11056" y="5375"/>
                  </a:cubicBezTo>
                  <a:cubicBezTo>
                    <a:pt x="11709" y="5947"/>
                    <a:pt x="2432" y="7725"/>
                    <a:pt x="1288" y="10831"/>
                  </a:cubicBezTo>
                  <a:cubicBezTo>
                    <a:pt x="144" y="13916"/>
                    <a:pt x="6581" y="9114"/>
                    <a:pt x="6008" y="10504"/>
                  </a:cubicBezTo>
                  <a:cubicBezTo>
                    <a:pt x="5436" y="11893"/>
                    <a:pt x="675" y="14959"/>
                    <a:pt x="2882" y="16839"/>
                  </a:cubicBezTo>
                  <a:cubicBezTo>
                    <a:pt x="5068" y="18718"/>
                    <a:pt x="9400" y="11546"/>
                    <a:pt x="10116" y="12527"/>
                  </a:cubicBezTo>
                  <a:cubicBezTo>
                    <a:pt x="10851" y="13508"/>
                    <a:pt x="7602" y="17574"/>
                    <a:pt x="9973" y="16430"/>
                  </a:cubicBezTo>
                  <a:cubicBezTo>
                    <a:pt x="12322" y="15286"/>
                    <a:pt x="16389" y="9339"/>
                    <a:pt x="16389" y="10484"/>
                  </a:cubicBezTo>
                  <a:cubicBezTo>
                    <a:pt x="16389" y="11628"/>
                    <a:pt x="9789" y="16369"/>
                    <a:pt x="11178" y="17247"/>
                  </a:cubicBezTo>
                  <a:cubicBezTo>
                    <a:pt x="12568" y="18126"/>
                    <a:pt x="17615" y="11628"/>
                    <a:pt x="17860" y="9911"/>
                  </a:cubicBezTo>
                  <a:cubicBezTo>
                    <a:pt x="18105" y="8215"/>
                    <a:pt x="16634" y="8604"/>
                    <a:pt x="15020" y="9748"/>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7" name="Google Shape;1007;p83"/>
          <p:cNvSpPr/>
          <p:nvPr/>
        </p:nvSpPr>
        <p:spPr>
          <a:xfrm>
            <a:off x="5438927" y="69406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83"/>
          <p:cNvSpPr/>
          <p:nvPr/>
        </p:nvSpPr>
        <p:spPr>
          <a:xfrm>
            <a:off x="5086615" y="92743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83"/>
          <p:cNvSpPr/>
          <p:nvPr/>
        </p:nvSpPr>
        <p:spPr>
          <a:xfrm>
            <a:off x="6972127" y="419303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83"/>
          <p:cNvSpPr/>
          <p:nvPr/>
        </p:nvSpPr>
        <p:spPr>
          <a:xfrm>
            <a:off x="4195177" y="4282639"/>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83"/>
          <p:cNvSpPr/>
          <p:nvPr/>
        </p:nvSpPr>
        <p:spPr>
          <a:xfrm>
            <a:off x="3262977" y="54958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83"/>
          <p:cNvSpPr/>
          <p:nvPr/>
        </p:nvSpPr>
        <p:spPr>
          <a:xfrm>
            <a:off x="1506352" y="59246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83"/>
          <p:cNvSpPr/>
          <p:nvPr/>
        </p:nvSpPr>
        <p:spPr>
          <a:xfrm>
            <a:off x="2114652" y="4335826"/>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83"/>
          <p:cNvSpPr/>
          <p:nvPr/>
        </p:nvSpPr>
        <p:spPr>
          <a:xfrm>
            <a:off x="7892827" y="423551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83"/>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19" name="Shape 1019"/>
        <p:cNvGrpSpPr/>
        <p:nvPr/>
      </p:nvGrpSpPr>
      <p:grpSpPr>
        <a:xfrm>
          <a:off x="0" y="0"/>
          <a:ext cx="0" cy="0"/>
          <a:chOff x="0" y="0"/>
          <a:chExt cx="0" cy="0"/>
        </a:xfrm>
      </p:grpSpPr>
      <p:sp>
        <p:nvSpPr>
          <p:cNvPr id="1020" name="Google Shape;1020;p84"/>
          <p:cNvSpPr txBox="1"/>
          <p:nvPr/>
        </p:nvSpPr>
        <p:spPr>
          <a:xfrm>
            <a:off x="641975" y="4017400"/>
            <a:ext cx="1365000" cy="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chemeClr val="dk2"/>
              </a:solidFill>
              <a:latin typeface="Barlow Semi Condensed Light"/>
              <a:ea typeface="Barlow Semi Condensed Light"/>
              <a:cs typeface="Barlow Semi Condensed Light"/>
              <a:sym typeface="Barlow Semi Condensed Light"/>
            </a:endParaRPr>
          </a:p>
        </p:txBody>
      </p:sp>
      <p:sp>
        <p:nvSpPr>
          <p:cNvPr id="1021" name="Google Shape;1021;p84"/>
          <p:cNvSpPr txBox="1"/>
          <p:nvPr>
            <p:ph idx="3" type="title"/>
          </p:nvPr>
        </p:nvSpPr>
        <p:spPr>
          <a:xfrm>
            <a:off x="393124" y="320375"/>
            <a:ext cx="1027500" cy="22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Dishcovery</a:t>
            </a:r>
            <a:endParaRPr/>
          </a:p>
        </p:txBody>
      </p:sp>
      <p:sp>
        <p:nvSpPr>
          <p:cNvPr id="1022" name="Google Shape;1022;p84"/>
          <p:cNvSpPr txBox="1"/>
          <p:nvPr/>
        </p:nvSpPr>
        <p:spPr>
          <a:xfrm>
            <a:off x="194575" y="2000700"/>
            <a:ext cx="8287200" cy="1142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3000">
                <a:solidFill>
                  <a:srgbClr val="3C4442"/>
                </a:solidFill>
                <a:latin typeface="Space Grotesk"/>
                <a:ea typeface="Space Grotesk"/>
                <a:cs typeface="Space Grotesk"/>
                <a:sym typeface="Space Grotesk"/>
              </a:rPr>
              <a:t>Usability Goals and Key Measurements</a:t>
            </a:r>
            <a:endParaRPr b="1" sz="3000">
              <a:solidFill>
                <a:srgbClr val="3C4442"/>
              </a:solidFill>
              <a:latin typeface="Space Grotesk"/>
              <a:ea typeface="Space Grotesk"/>
              <a:cs typeface="Space Grotesk"/>
              <a:sym typeface="Space Grotesk"/>
            </a:endParaRPr>
          </a:p>
          <a:p>
            <a:pPr indent="0" lvl="0" marL="0" rtl="0" algn="l">
              <a:spcBef>
                <a:spcPts val="1200"/>
              </a:spcBef>
              <a:spcAft>
                <a:spcPts val="1200"/>
              </a:spcAft>
              <a:buNone/>
            </a:pPr>
            <a:r>
              <a:t/>
            </a:r>
            <a:endParaRPr>
              <a:solidFill>
                <a:srgbClr val="3C4442"/>
              </a:solidFill>
              <a:latin typeface="Barlow Semi Condensed"/>
              <a:ea typeface="Barlow Semi Condensed"/>
              <a:cs typeface="Barlow Semi Condensed"/>
              <a:sym typeface="Barlow Semi Condense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pic>
        <p:nvPicPr>
          <p:cNvPr id="1027" name="Google Shape;1027;p85"/>
          <p:cNvPicPr preferRelativeResize="0"/>
          <p:nvPr/>
        </p:nvPicPr>
        <p:blipFill rotWithShape="1">
          <a:blip r:embed="rId3">
            <a:alphaModFix/>
          </a:blip>
          <a:srcRect b="0" l="0" r="0" t="0"/>
          <a:stretch/>
        </p:blipFill>
        <p:spPr>
          <a:xfrm>
            <a:off x="6045900" y="1089327"/>
            <a:ext cx="2835000" cy="2834976"/>
          </a:xfrm>
          <a:prstGeom prst="rect">
            <a:avLst/>
          </a:prstGeom>
          <a:noFill/>
          <a:ln>
            <a:noFill/>
          </a:ln>
        </p:spPr>
      </p:pic>
      <p:sp>
        <p:nvSpPr>
          <p:cNvPr id="1028" name="Google Shape;1028;p85"/>
          <p:cNvSpPr/>
          <p:nvPr/>
        </p:nvSpPr>
        <p:spPr>
          <a:xfrm>
            <a:off x="714300" y="530250"/>
            <a:ext cx="5247600" cy="4136100"/>
          </a:xfrm>
          <a:prstGeom prst="roundRect">
            <a:avLst>
              <a:gd fmla="val 10146"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85"/>
          <p:cNvSpPr txBox="1"/>
          <p:nvPr>
            <p:ph type="title"/>
          </p:nvPr>
        </p:nvSpPr>
        <p:spPr>
          <a:xfrm>
            <a:off x="837775" y="382788"/>
            <a:ext cx="4713300" cy="88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800">
                <a:latin typeface="Space Grotesk"/>
                <a:ea typeface="Space Grotesk"/>
                <a:cs typeface="Space Grotesk"/>
                <a:sym typeface="Space Grotesk"/>
              </a:rPr>
              <a:t>Usability Goals</a:t>
            </a:r>
            <a:endParaRPr b="1" sz="2800">
              <a:latin typeface="Space Grotesk"/>
              <a:ea typeface="Space Grotesk"/>
              <a:cs typeface="Space Grotesk"/>
              <a:sym typeface="Space Grotesk"/>
            </a:endParaRPr>
          </a:p>
        </p:txBody>
      </p:sp>
      <p:sp>
        <p:nvSpPr>
          <p:cNvPr id="1030" name="Google Shape;1030;p85"/>
          <p:cNvSpPr txBox="1"/>
          <p:nvPr>
            <p:ph idx="1" type="subTitle"/>
          </p:nvPr>
        </p:nvSpPr>
        <p:spPr>
          <a:xfrm>
            <a:off x="916650" y="1215925"/>
            <a:ext cx="4713300" cy="2178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t>Efficient </a:t>
            </a:r>
            <a:r>
              <a:rPr lang="en"/>
              <a:t>- users should be able to quickly find recipes associated with an ingredient they are seeking to explore</a:t>
            </a:r>
            <a:endParaRPr/>
          </a:p>
          <a:p>
            <a:pPr indent="-317500" lvl="1" marL="914400" rtl="0" algn="l">
              <a:spcBef>
                <a:spcPts val="0"/>
              </a:spcBef>
              <a:spcAft>
                <a:spcPts val="0"/>
              </a:spcAft>
              <a:buSzPts val="1400"/>
              <a:buChar char="○"/>
            </a:pPr>
            <a:r>
              <a:rPr b="1" lang="en" sz="1600"/>
              <a:t>Key Measurement</a:t>
            </a:r>
            <a:r>
              <a:rPr lang="en" sz="1600"/>
              <a:t>: time needed to find a recipe given an ingredient and filtered by preferences</a:t>
            </a:r>
            <a:endParaRPr sz="1600"/>
          </a:p>
          <a:p>
            <a:pPr indent="-317500" lvl="0" marL="457200" rtl="0" algn="l">
              <a:spcBef>
                <a:spcPts val="0"/>
              </a:spcBef>
              <a:spcAft>
                <a:spcPts val="0"/>
              </a:spcAft>
              <a:buSzPts val="1400"/>
              <a:buChar char="●"/>
            </a:pPr>
            <a:r>
              <a:rPr b="1" lang="en"/>
              <a:t>Learnable </a:t>
            </a:r>
            <a:r>
              <a:rPr b="1" lang="en"/>
              <a:t> </a:t>
            </a:r>
            <a:r>
              <a:rPr lang="en"/>
              <a:t>- Users should be able to easily identify and access contextual information about an ingredient with less than 2 errors.</a:t>
            </a:r>
            <a:endParaRPr/>
          </a:p>
          <a:p>
            <a:pPr indent="-323850" lvl="1" marL="914400" rtl="0" algn="l">
              <a:spcBef>
                <a:spcPts val="0"/>
              </a:spcBef>
              <a:spcAft>
                <a:spcPts val="0"/>
              </a:spcAft>
              <a:buSzPts val="1500"/>
              <a:buChar char="○"/>
            </a:pPr>
            <a:r>
              <a:rPr b="1" lang="en" sz="1600"/>
              <a:t>Key Measurement: </a:t>
            </a:r>
            <a:r>
              <a:rPr lang="en" sz="1600"/>
              <a:t>number of errors between first scanning an ingredient and exploring all cultural context pages, facts that stuck out to them most</a:t>
            </a:r>
            <a:r>
              <a:rPr lang="en" sz="1700"/>
              <a:t> </a:t>
            </a:r>
            <a:endParaRPr sz="1700"/>
          </a:p>
        </p:txBody>
      </p:sp>
      <p:sp>
        <p:nvSpPr>
          <p:cNvPr id="1031" name="Google Shape;1031;p85"/>
          <p:cNvSpPr/>
          <p:nvPr/>
        </p:nvSpPr>
        <p:spPr>
          <a:xfrm>
            <a:off x="6842779" y="721566"/>
            <a:ext cx="50573" cy="51167"/>
          </a:xfrm>
          <a:custGeom>
            <a:rect b="b" l="l" r="r" t="t"/>
            <a:pathLst>
              <a:path extrusionOk="0" fill="none" h="1635" w="1616">
                <a:moveTo>
                  <a:pt x="1615" y="695"/>
                </a:moveTo>
                <a:cubicBezTo>
                  <a:pt x="1615" y="1308"/>
                  <a:pt x="880" y="163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85"/>
          <p:cNvSpPr/>
          <p:nvPr/>
        </p:nvSpPr>
        <p:spPr>
          <a:xfrm>
            <a:off x="7687267" y="1545284"/>
            <a:ext cx="51167" cy="51199"/>
          </a:xfrm>
          <a:custGeom>
            <a:rect b="b" l="l" r="r" t="t"/>
            <a:pathLst>
              <a:path extrusionOk="0" fill="none" h="1636" w="1635">
                <a:moveTo>
                  <a:pt x="1635" y="818"/>
                </a:moveTo>
                <a:cubicBezTo>
                  <a:pt x="1635" y="1268"/>
                  <a:pt x="1267" y="1635"/>
                  <a:pt x="817" y="1635"/>
                </a:cubicBezTo>
                <a:cubicBezTo>
                  <a:pt x="368" y="1635"/>
                  <a:pt x="0" y="1268"/>
                  <a:pt x="0" y="818"/>
                </a:cubicBezTo>
                <a:cubicBezTo>
                  <a:pt x="0" y="368"/>
                  <a:pt x="368" y="1"/>
                  <a:pt x="817" y="1"/>
                </a:cubicBezTo>
                <a:cubicBezTo>
                  <a:pt x="1267" y="1"/>
                  <a:pt x="1635" y="368"/>
                  <a:pt x="1635" y="818"/>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85"/>
          <p:cNvSpPr/>
          <p:nvPr/>
        </p:nvSpPr>
        <p:spPr>
          <a:xfrm>
            <a:off x="6683622" y="4356043"/>
            <a:ext cx="80616" cy="80616"/>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85"/>
          <p:cNvSpPr/>
          <p:nvPr/>
        </p:nvSpPr>
        <p:spPr>
          <a:xfrm>
            <a:off x="4885756" y="694084"/>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85"/>
          <p:cNvSpPr/>
          <p:nvPr/>
        </p:nvSpPr>
        <p:spPr>
          <a:xfrm>
            <a:off x="8266807" y="860823"/>
            <a:ext cx="50573" cy="50541"/>
          </a:xfrm>
          <a:custGeom>
            <a:rect b="b" l="l" r="r" t="t"/>
            <a:pathLst>
              <a:path extrusionOk="0" fill="none" h="1615" w="1616">
                <a:moveTo>
                  <a:pt x="1615" y="695"/>
                </a:moveTo>
                <a:cubicBezTo>
                  <a:pt x="1615" y="1308"/>
                  <a:pt x="859" y="161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85"/>
          <p:cNvSpPr/>
          <p:nvPr/>
        </p:nvSpPr>
        <p:spPr>
          <a:xfrm>
            <a:off x="5121857" y="2213248"/>
            <a:ext cx="50573" cy="50541"/>
          </a:xfrm>
          <a:custGeom>
            <a:rect b="b" l="l" r="r" t="t"/>
            <a:pathLst>
              <a:path extrusionOk="0" fill="none" h="1615" w="1616">
                <a:moveTo>
                  <a:pt x="1615" y="695"/>
                </a:moveTo>
                <a:cubicBezTo>
                  <a:pt x="1615" y="1308"/>
                  <a:pt x="859" y="1615"/>
                  <a:pt x="430" y="1185"/>
                </a:cubicBezTo>
                <a:cubicBezTo>
                  <a:pt x="1" y="756"/>
                  <a:pt x="307" y="0"/>
                  <a:pt x="920" y="0"/>
                </a:cubicBezTo>
                <a:cubicBezTo>
                  <a:pt x="1309" y="0"/>
                  <a:pt x="1615" y="307"/>
                  <a:pt x="1615" y="695"/>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85"/>
          <p:cNvSpPr/>
          <p:nvPr/>
        </p:nvSpPr>
        <p:spPr>
          <a:xfrm>
            <a:off x="7652327" y="92743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8" name="Google Shape;1038;p85"/>
          <p:cNvGrpSpPr/>
          <p:nvPr/>
        </p:nvGrpSpPr>
        <p:grpSpPr>
          <a:xfrm>
            <a:off x="7930060" y="1184316"/>
            <a:ext cx="387325" cy="392002"/>
            <a:chOff x="-1988450" y="2592438"/>
            <a:chExt cx="550725" cy="557375"/>
          </a:xfrm>
        </p:grpSpPr>
        <p:sp>
          <p:nvSpPr>
            <p:cNvPr id="1039" name="Google Shape;1039;p85"/>
            <p:cNvSpPr/>
            <p:nvPr/>
          </p:nvSpPr>
          <p:spPr>
            <a:xfrm>
              <a:off x="-1988450" y="2592438"/>
              <a:ext cx="550725" cy="557375"/>
            </a:xfrm>
            <a:custGeom>
              <a:rect b="b" l="l" r="r" t="t"/>
              <a:pathLst>
                <a:path extrusionOk="0" fill="none" h="22295" w="22029">
                  <a:moveTo>
                    <a:pt x="15837" y="1145"/>
                  </a:moveTo>
                  <a:cubicBezTo>
                    <a:pt x="12486" y="1"/>
                    <a:pt x="7847" y="1288"/>
                    <a:pt x="6049" y="2310"/>
                  </a:cubicBezTo>
                  <a:cubicBezTo>
                    <a:pt x="6049" y="2310"/>
                    <a:pt x="1022" y="4884"/>
                    <a:pt x="511" y="9911"/>
                  </a:cubicBezTo>
                  <a:cubicBezTo>
                    <a:pt x="0" y="14938"/>
                    <a:pt x="3740" y="19699"/>
                    <a:pt x="10565" y="21007"/>
                  </a:cubicBezTo>
                  <a:cubicBezTo>
                    <a:pt x="17390" y="22294"/>
                    <a:pt x="22028" y="15592"/>
                    <a:pt x="22028" y="10810"/>
                  </a:cubicBezTo>
                  <a:cubicBezTo>
                    <a:pt x="22028" y="6049"/>
                    <a:pt x="19188" y="2310"/>
                    <a:pt x="15837" y="1145"/>
                  </a:cubicBezTo>
                  <a:close/>
                  <a:moveTo>
                    <a:pt x="12036" y="12935"/>
                  </a:moveTo>
                  <a:cubicBezTo>
                    <a:pt x="10320" y="13099"/>
                    <a:pt x="9094" y="12036"/>
                    <a:pt x="9420" y="10565"/>
                  </a:cubicBezTo>
                  <a:cubicBezTo>
                    <a:pt x="9625" y="9748"/>
                    <a:pt x="10258" y="9094"/>
                    <a:pt x="11076" y="8890"/>
                  </a:cubicBezTo>
                  <a:cubicBezTo>
                    <a:pt x="11975" y="8583"/>
                    <a:pt x="12956" y="9033"/>
                    <a:pt x="13344" y="9911"/>
                  </a:cubicBezTo>
                  <a:cubicBezTo>
                    <a:pt x="13752" y="10810"/>
                    <a:pt x="13752" y="12772"/>
                    <a:pt x="12036" y="12935"/>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85"/>
            <p:cNvSpPr/>
            <p:nvPr/>
          </p:nvSpPr>
          <p:spPr>
            <a:xfrm>
              <a:off x="-1950150" y="2632288"/>
              <a:ext cx="510875" cy="466950"/>
            </a:xfrm>
            <a:custGeom>
              <a:rect b="b" l="l" r="r" t="t"/>
              <a:pathLst>
                <a:path extrusionOk="0" fill="none" h="18678" w="20435">
                  <a:moveTo>
                    <a:pt x="20026" y="9053"/>
                  </a:moveTo>
                  <a:cubicBezTo>
                    <a:pt x="19209" y="7582"/>
                    <a:pt x="19045" y="7091"/>
                    <a:pt x="19045" y="5947"/>
                  </a:cubicBezTo>
                  <a:cubicBezTo>
                    <a:pt x="19045" y="4803"/>
                    <a:pt x="18392" y="3597"/>
                    <a:pt x="17840" y="3188"/>
                  </a:cubicBezTo>
                  <a:cubicBezTo>
                    <a:pt x="17145" y="2698"/>
                    <a:pt x="16532" y="2167"/>
                    <a:pt x="15960" y="1554"/>
                  </a:cubicBezTo>
                  <a:cubicBezTo>
                    <a:pt x="15143" y="736"/>
                    <a:pt x="13998" y="348"/>
                    <a:pt x="12854" y="491"/>
                  </a:cubicBezTo>
                  <a:cubicBezTo>
                    <a:pt x="11975" y="654"/>
                    <a:pt x="11056" y="654"/>
                    <a:pt x="10177" y="491"/>
                  </a:cubicBezTo>
                  <a:cubicBezTo>
                    <a:pt x="8951" y="328"/>
                    <a:pt x="8951" y="1"/>
                    <a:pt x="7807" y="409"/>
                  </a:cubicBezTo>
                  <a:cubicBezTo>
                    <a:pt x="6662" y="818"/>
                    <a:pt x="4476" y="1554"/>
                    <a:pt x="4476" y="1554"/>
                  </a:cubicBezTo>
                  <a:cubicBezTo>
                    <a:pt x="4476" y="1554"/>
                    <a:pt x="2106" y="2534"/>
                    <a:pt x="1697" y="3597"/>
                  </a:cubicBezTo>
                  <a:cubicBezTo>
                    <a:pt x="1288" y="4660"/>
                    <a:pt x="1533" y="6621"/>
                    <a:pt x="1207" y="7439"/>
                  </a:cubicBezTo>
                  <a:cubicBezTo>
                    <a:pt x="900" y="8256"/>
                    <a:pt x="1" y="7929"/>
                    <a:pt x="410" y="9789"/>
                  </a:cubicBezTo>
                  <a:cubicBezTo>
                    <a:pt x="818" y="11668"/>
                    <a:pt x="1452" y="12731"/>
                    <a:pt x="1452" y="13630"/>
                  </a:cubicBezTo>
                  <a:cubicBezTo>
                    <a:pt x="1452" y="14529"/>
                    <a:pt x="2923" y="16143"/>
                    <a:pt x="4231" y="16143"/>
                  </a:cubicBezTo>
                  <a:cubicBezTo>
                    <a:pt x="5539" y="16143"/>
                    <a:pt x="6438" y="16409"/>
                    <a:pt x="7643" y="17370"/>
                  </a:cubicBezTo>
                  <a:cubicBezTo>
                    <a:pt x="8869" y="18330"/>
                    <a:pt x="9850" y="18677"/>
                    <a:pt x="11403" y="17860"/>
                  </a:cubicBezTo>
                  <a:cubicBezTo>
                    <a:pt x="12936" y="17043"/>
                    <a:pt x="14816" y="17124"/>
                    <a:pt x="15633" y="17043"/>
                  </a:cubicBezTo>
                  <a:cubicBezTo>
                    <a:pt x="16450" y="16961"/>
                    <a:pt x="17513" y="15653"/>
                    <a:pt x="17840" y="14529"/>
                  </a:cubicBezTo>
                  <a:cubicBezTo>
                    <a:pt x="18167" y="13385"/>
                    <a:pt x="19454" y="13303"/>
                    <a:pt x="19883" y="12159"/>
                  </a:cubicBezTo>
                  <a:cubicBezTo>
                    <a:pt x="20006" y="11791"/>
                    <a:pt x="20149" y="11485"/>
                    <a:pt x="20272" y="11219"/>
                  </a:cubicBezTo>
                  <a:cubicBezTo>
                    <a:pt x="20353" y="10872"/>
                    <a:pt x="20394" y="10545"/>
                    <a:pt x="20435" y="10218"/>
                  </a:cubicBezTo>
                  <a:cubicBezTo>
                    <a:pt x="20394" y="9789"/>
                    <a:pt x="20251" y="9400"/>
                    <a:pt x="20026" y="9053"/>
                  </a:cubicBezTo>
                  <a:close/>
                  <a:moveTo>
                    <a:pt x="12282" y="8971"/>
                  </a:moveTo>
                  <a:cubicBezTo>
                    <a:pt x="11710" y="9380"/>
                    <a:pt x="12364" y="10524"/>
                    <a:pt x="11567" y="11423"/>
                  </a:cubicBezTo>
                  <a:cubicBezTo>
                    <a:pt x="10749" y="12302"/>
                    <a:pt x="10749" y="11341"/>
                    <a:pt x="10504" y="11341"/>
                  </a:cubicBezTo>
                  <a:cubicBezTo>
                    <a:pt x="10136" y="11362"/>
                    <a:pt x="9748" y="11341"/>
                    <a:pt x="9401" y="11260"/>
                  </a:cubicBezTo>
                  <a:cubicBezTo>
                    <a:pt x="9053" y="11219"/>
                    <a:pt x="8747" y="11117"/>
                    <a:pt x="8461" y="10933"/>
                  </a:cubicBezTo>
                  <a:cubicBezTo>
                    <a:pt x="7970" y="10524"/>
                    <a:pt x="7643" y="10279"/>
                    <a:pt x="6989" y="10197"/>
                  </a:cubicBezTo>
                  <a:cubicBezTo>
                    <a:pt x="6356" y="10115"/>
                    <a:pt x="6908" y="9462"/>
                    <a:pt x="7337" y="8828"/>
                  </a:cubicBezTo>
                  <a:cubicBezTo>
                    <a:pt x="7745" y="8174"/>
                    <a:pt x="7827" y="8174"/>
                    <a:pt x="7909" y="7439"/>
                  </a:cubicBezTo>
                  <a:cubicBezTo>
                    <a:pt x="7991" y="6703"/>
                    <a:pt x="9115" y="6601"/>
                    <a:pt x="9115" y="6601"/>
                  </a:cubicBezTo>
                  <a:cubicBezTo>
                    <a:pt x="9115" y="6601"/>
                    <a:pt x="9605" y="6356"/>
                    <a:pt x="10586" y="6601"/>
                  </a:cubicBezTo>
                  <a:cubicBezTo>
                    <a:pt x="11567" y="6866"/>
                    <a:pt x="11321" y="7336"/>
                    <a:pt x="12139" y="7500"/>
                  </a:cubicBezTo>
                  <a:cubicBezTo>
                    <a:pt x="12956" y="7663"/>
                    <a:pt x="12854" y="8562"/>
                    <a:pt x="12282" y="897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85"/>
            <p:cNvSpPr/>
            <p:nvPr/>
          </p:nvSpPr>
          <p:spPr>
            <a:xfrm>
              <a:off x="-1914375" y="2882088"/>
              <a:ext cx="163500" cy="122650"/>
            </a:xfrm>
            <a:custGeom>
              <a:rect b="b" l="l" r="r" t="t"/>
              <a:pathLst>
                <a:path extrusionOk="0" fill="none" h="4906" w="6540">
                  <a:moveTo>
                    <a:pt x="6539" y="553"/>
                  </a:moveTo>
                  <a:cubicBezTo>
                    <a:pt x="6253" y="348"/>
                    <a:pt x="5926" y="226"/>
                    <a:pt x="5558" y="205"/>
                  </a:cubicBezTo>
                  <a:cubicBezTo>
                    <a:pt x="5374" y="185"/>
                    <a:pt x="5293" y="103"/>
                    <a:pt x="5272" y="1"/>
                  </a:cubicBezTo>
                  <a:lnTo>
                    <a:pt x="3821" y="880"/>
                  </a:lnTo>
                  <a:cubicBezTo>
                    <a:pt x="2493" y="1636"/>
                    <a:pt x="1226" y="2473"/>
                    <a:pt x="0" y="3372"/>
                  </a:cubicBezTo>
                  <a:cubicBezTo>
                    <a:pt x="21" y="3454"/>
                    <a:pt x="21" y="3536"/>
                    <a:pt x="21" y="3618"/>
                  </a:cubicBezTo>
                  <a:cubicBezTo>
                    <a:pt x="82" y="4108"/>
                    <a:pt x="286" y="4537"/>
                    <a:pt x="634" y="4905"/>
                  </a:cubicBezTo>
                  <a:cubicBezTo>
                    <a:pt x="859" y="4721"/>
                    <a:pt x="1124" y="4517"/>
                    <a:pt x="1410" y="4312"/>
                  </a:cubicBezTo>
                  <a:cubicBezTo>
                    <a:pt x="2391" y="3638"/>
                    <a:pt x="4455" y="2065"/>
                    <a:pt x="6539" y="553"/>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85"/>
            <p:cNvSpPr/>
            <p:nvPr/>
          </p:nvSpPr>
          <p:spPr>
            <a:xfrm>
              <a:off x="-1942475" y="2644038"/>
              <a:ext cx="368850" cy="242675"/>
            </a:xfrm>
            <a:custGeom>
              <a:rect b="b" l="l" r="r" t="t"/>
              <a:pathLst>
                <a:path extrusionOk="0" fill="none" h="9707" w="14754">
                  <a:moveTo>
                    <a:pt x="3781" y="6519"/>
                  </a:moveTo>
                  <a:cubicBezTo>
                    <a:pt x="6498" y="4435"/>
                    <a:pt x="8174" y="3086"/>
                    <a:pt x="10892" y="1921"/>
                  </a:cubicBezTo>
                  <a:cubicBezTo>
                    <a:pt x="12159" y="1390"/>
                    <a:pt x="13548" y="879"/>
                    <a:pt x="14754" y="430"/>
                  </a:cubicBezTo>
                  <a:cubicBezTo>
                    <a:pt x="14325" y="184"/>
                    <a:pt x="13855" y="41"/>
                    <a:pt x="13364" y="1"/>
                  </a:cubicBezTo>
                  <a:cubicBezTo>
                    <a:pt x="13037" y="123"/>
                    <a:pt x="12690" y="246"/>
                    <a:pt x="12343" y="368"/>
                  </a:cubicBezTo>
                  <a:cubicBezTo>
                    <a:pt x="9543" y="1411"/>
                    <a:pt x="7132" y="2351"/>
                    <a:pt x="3474" y="5579"/>
                  </a:cubicBezTo>
                  <a:cubicBezTo>
                    <a:pt x="2085" y="6826"/>
                    <a:pt x="920" y="7909"/>
                    <a:pt x="0" y="8808"/>
                  </a:cubicBezTo>
                  <a:cubicBezTo>
                    <a:pt x="21" y="8971"/>
                    <a:pt x="62" y="9135"/>
                    <a:pt x="103" y="9319"/>
                  </a:cubicBezTo>
                  <a:cubicBezTo>
                    <a:pt x="123" y="9462"/>
                    <a:pt x="164" y="9584"/>
                    <a:pt x="184" y="9707"/>
                  </a:cubicBezTo>
                  <a:cubicBezTo>
                    <a:pt x="1288" y="8542"/>
                    <a:pt x="2493" y="7479"/>
                    <a:pt x="3781" y="651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85"/>
            <p:cNvSpPr/>
            <p:nvPr/>
          </p:nvSpPr>
          <p:spPr>
            <a:xfrm>
              <a:off x="-1664075" y="2716063"/>
              <a:ext cx="178825" cy="106300"/>
            </a:xfrm>
            <a:custGeom>
              <a:rect b="b" l="l" r="r" t="t"/>
              <a:pathLst>
                <a:path extrusionOk="0" fill="none" h="4252" w="7153">
                  <a:moveTo>
                    <a:pt x="1" y="3761"/>
                  </a:moveTo>
                  <a:cubicBezTo>
                    <a:pt x="185" y="3965"/>
                    <a:pt x="410" y="4108"/>
                    <a:pt x="675" y="4149"/>
                  </a:cubicBezTo>
                  <a:cubicBezTo>
                    <a:pt x="777" y="4169"/>
                    <a:pt x="880" y="4210"/>
                    <a:pt x="961" y="4251"/>
                  </a:cubicBezTo>
                  <a:lnTo>
                    <a:pt x="1104" y="4169"/>
                  </a:lnTo>
                  <a:cubicBezTo>
                    <a:pt x="2596" y="3372"/>
                    <a:pt x="5212" y="1983"/>
                    <a:pt x="7153" y="818"/>
                  </a:cubicBezTo>
                  <a:cubicBezTo>
                    <a:pt x="7010" y="512"/>
                    <a:pt x="6806" y="246"/>
                    <a:pt x="6560" y="1"/>
                  </a:cubicBezTo>
                  <a:cubicBezTo>
                    <a:pt x="5620" y="471"/>
                    <a:pt x="4619" y="1002"/>
                    <a:pt x="3822" y="1452"/>
                  </a:cubicBezTo>
                  <a:cubicBezTo>
                    <a:pt x="2780" y="2065"/>
                    <a:pt x="1534" y="2821"/>
                    <a:pt x="1" y="376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85"/>
            <p:cNvSpPr/>
            <p:nvPr/>
          </p:nvSpPr>
          <p:spPr>
            <a:xfrm>
              <a:off x="-1806075" y="2854513"/>
              <a:ext cx="364250" cy="198225"/>
            </a:xfrm>
            <a:custGeom>
              <a:rect b="b" l="l" r="r" t="t"/>
              <a:pathLst>
                <a:path extrusionOk="0" fill="none" h="7929" w="14570">
                  <a:moveTo>
                    <a:pt x="2187" y="6887"/>
                  </a:moveTo>
                  <a:cubicBezTo>
                    <a:pt x="3965" y="5211"/>
                    <a:pt x="7091" y="4680"/>
                    <a:pt x="10973" y="2698"/>
                  </a:cubicBezTo>
                  <a:cubicBezTo>
                    <a:pt x="12506" y="1921"/>
                    <a:pt x="13712" y="1308"/>
                    <a:pt x="14570" y="838"/>
                  </a:cubicBezTo>
                  <a:cubicBezTo>
                    <a:pt x="14488" y="613"/>
                    <a:pt x="14386" y="368"/>
                    <a:pt x="14263" y="164"/>
                  </a:cubicBezTo>
                  <a:lnTo>
                    <a:pt x="14182" y="0"/>
                  </a:lnTo>
                  <a:cubicBezTo>
                    <a:pt x="11709" y="879"/>
                    <a:pt x="7357" y="2882"/>
                    <a:pt x="4496" y="4373"/>
                  </a:cubicBezTo>
                  <a:cubicBezTo>
                    <a:pt x="2902" y="5252"/>
                    <a:pt x="1390" y="6274"/>
                    <a:pt x="0" y="7438"/>
                  </a:cubicBezTo>
                  <a:cubicBezTo>
                    <a:pt x="389" y="7561"/>
                    <a:pt x="756" y="7704"/>
                    <a:pt x="1083" y="7929"/>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 name="Google Shape;1045;p85"/>
          <p:cNvGrpSpPr/>
          <p:nvPr/>
        </p:nvGrpSpPr>
        <p:grpSpPr>
          <a:xfrm>
            <a:off x="5288181" y="1184315"/>
            <a:ext cx="528885" cy="545802"/>
            <a:chOff x="-1507225" y="3988588"/>
            <a:chExt cx="575250" cy="593650"/>
          </a:xfrm>
        </p:grpSpPr>
        <p:sp>
          <p:nvSpPr>
            <p:cNvPr id="1046" name="Google Shape;1046;p85"/>
            <p:cNvSpPr/>
            <p:nvPr/>
          </p:nvSpPr>
          <p:spPr>
            <a:xfrm>
              <a:off x="-1507225" y="3988588"/>
              <a:ext cx="575250" cy="593650"/>
            </a:xfrm>
            <a:custGeom>
              <a:rect b="b" l="l" r="r" t="t"/>
              <a:pathLst>
                <a:path extrusionOk="0" fill="none" h="23746" w="23010">
                  <a:moveTo>
                    <a:pt x="2718" y="4047"/>
                  </a:moveTo>
                  <a:cubicBezTo>
                    <a:pt x="450" y="6765"/>
                    <a:pt x="0" y="11567"/>
                    <a:pt x="327" y="13610"/>
                  </a:cubicBezTo>
                  <a:cubicBezTo>
                    <a:pt x="327" y="13610"/>
                    <a:pt x="961" y="19229"/>
                    <a:pt x="5477" y="21498"/>
                  </a:cubicBezTo>
                  <a:cubicBezTo>
                    <a:pt x="9972" y="23745"/>
                    <a:pt x="15775" y="21947"/>
                    <a:pt x="19392" y="16021"/>
                  </a:cubicBezTo>
                  <a:cubicBezTo>
                    <a:pt x="23009" y="10095"/>
                    <a:pt x="18391" y="3373"/>
                    <a:pt x="13936" y="1697"/>
                  </a:cubicBezTo>
                  <a:cubicBezTo>
                    <a:pt x="9482" y="1"/>
                    <a:pt x="4986" y="1329"/>
                    <a:pt x="2718" y="4047"/>
                  </a:cubicBezTo>
                  <a:close/>
                  <a:moveTo>
                    <a:pt x="12363" y="11791"/>
                  </a:moveTo>
                  <a:cubicBezTo>
                    <a:pt x="11913" y="13447"/>
                    <a:pt x="10483" y="14203"/>
                    <a:pt x="9236" y="13385"/>
                  </a:cubicBezTo>
                  <a:cubicBezTo>
                    <a:pt x="8542" y="12895"/>
                    <a:pt x="8153" y="12077"/>
                    <a:pt x="8256" y="11240"/>
                  </a:cubicBezTo>
                  <a:cubicBezTo>
                    <a:pt x="8296" y="10279"/>
                    <a:pt x="9073" y="9523"/>
                    <a:pt x="10013" y="9503"/>
                  </a:cubicBezTo>
                  <a:cubicBezTo>
                    <a:pt x="10994" y="9441"/>
                    <a:pt x="12833" y="10136"/>
                    <a:pt x="12363" y="1179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85"/>
            <p:cNvSpPr/>
            <p:nvPr/>
          </p:nvSpPr>
          <p:spPr>
            <a:xfrm>
              <a:off x="-1501100" y="4012088"/>
              <a:ext cx="509350" cy="527225"/>
            </a:xfrm>
            <a:custGeom>
              <a:rect b="b" l="l" r="r" t="t"/>
              <a:pathLst>
                <a:path extrusionOk="0" fill="none" h="21089" w="20374">
                  <a:moveTo>
                    <a:pt x="19965" y="11076"/>
                  </a:moveTo>
                  <a:cubicBezTo>
                    <a:pt x="19883" y="9768"/>
                    <a:pt x="20373" y="8318"/>
                    <a:pt x="19474" y="7337"/>
                  </a:cubicBezTo>
                  <a:cubicBezTo>
                    <a:pt x="18718" y="6499"/>
                    <a:pt x="18657" y="5375"/>
                    <a:pt x="18269" y="4374"/>
                  </a:cubicBezTo>
                  <a:cubicBezTo>
                    <a:pt x="17860" y="3822"/>
                    <a:pt x="17410" y="3311"/>
                    <a:pt x="16899" y="2841"/>
                  </a:cubicBezTo>
                  <a:cubicBezTo>
                    <a:pt x="16593" y="2739"/>
                    <a:pt x="16246" y="2698"/>
                    <a:pt x="15816" y="2596"/>
                  </a:cubicBezTo>
                  <a:cubicBezTo>
                    <a:pt x="14836" y="2351"/>
                    <a:pt x="14917" y="1370"/>
                    <a:pt x="13283" y="1125"/>
                  </a:cubicBezTo>
                  <a:cubicBezTo>
                    <a:pt x="11668" y="880"/>
                    <a:pt x="11014" y="1125"/>
                    <a:pt x="10361" y="1125"/>
                  </a:cubicBezTo>
                  <a:cubicBezTo>
                    <a:pt x="9911" y="1104"/>
                    <a:pt x="9461" y="1002"/>
                    <a:pt x="9053" y="798"/>
                  </a:cubicBezTo>
                  <a:cubicBezTo>
                    <a:pt x="9053" y="798"/>
                    <a:pt x="7827" y="1"/>
                    <a:pt x="6029" y="1043"/>
                  </a:cubicBezTo>
                  <a:cubicBezTo>
                    <a:pt x="4251" y="2106"/>
                    <a:pt x="4169" y="3250"/>
                    <a:pt x="2943" y="4231"/>
                  </a:cubicBezTo>
                  <a:cubicBezTo>
                    <a:pt x="2330" y="4721"/>
                    <a:pt x="1656" y="4946"/>
                    <a:pt x="1165" y="5273"/>
                  </a:cubicBezTo>
                  <a:cubicBezTo>
                    <a:pt x="920" y="5866"/>
                    <a:pt x="695" y="6499"/>
                    <a:pt x="532" y="7112"/>
                  </a:cubicBezTo>
                  <a:cubicBezTo>
                    <a:pt x="818" y="8828"/>
                    <a:pt x="1880" y="10218"/>
                    <a:pt x="1553" y="11240"/>
                  </a:cubicBezTo>
                  <a:cubicBezTo>
                    <a:pt x="1227" y="12261"/>
                    <a:pt x="0" y="12629"/>
                    <a:pt x="491" y="13998"/>
                  </a:cubicBezTo>
                  <a:cubicBezTo>
                    <a:pt x="981" y="15388"/>
                    <a:pt x="1717" y="15388"/>
                    <a:pt x="1880" y="16777"/>
                  </a:cubicBezTo>
                  <a:cubicBezTo>
                    <a:pt x="2044" y="18146"/>
                    <a:pt x="3924" y="19863"/>
                    <a:pt x="4884" y="19863"/>
                  </a:cubicBezTo>
                  <a:cubicBezTo>
                    <a:pt x="5865" y="19863"/>
                    <a:pt x="6110" y="19291"/>
                    <a:pt x="7908" y="20190"/>
                  </a:cubicBezTo>
                  <a:cubicBezTo>
                    <a:pt x="9707" y="21089"/>
                    <a:pt x="10361" y="21007"/>
                    <a:pt x="11321" y="20271"/>
                  </a:cubicBezTo>
                  <a:cubicBezTo>
                    <a:pt x="12302" y="19536"/>
                    <a:pt x="11811" y="19699"/>
                    <a:pt x="13446" y="19454"/>
                  </a:cubicBezTo>
                  <a:cubicBezTo>
                    <a:pt x="15081" y="19209"/>
                    <a:pt x="16143" y="18637"/>
                    <a:pt x="16552" y="17595"/>
                  </a:cubicBezTo>
                  <a:cubicBezTo>
                    <a:pt x="16940" y="16532"/>
                    <a:pt x="16879" y="16777"/>
                    <a:pt x="18330" y="15470"/>
                  </a:cubicBezTo>
                  <a:cubicBezTo>
                    <a:pt x="19801" y="14162"/>
                    <a:pt x="20046" y="12384"/>
                    <a:pt x="19965" y="11076"/>
                  </a:cubicBezTo>
                  <a:close/>
                  <a:moveTo>
                    <a:pt x="12118" y="10851"/>
                  </a:moveTo>
                  <a:cubicBezTo>
                    <a:pt x="11668" y="12507"/>
                    <a:pt x="10238" y="13263"/>
                    <a:pt x="8991" y="12445"/>
                  </a:cubicBezTo>
                  <a:cubicBezTo>
                    <a:pt x="8297" y="11955"/>
                    <a:pt x="7908" y="11137"/>
                    <a:pt x="8011" y="10300"/>
                  </a:cubicBezTo>
                  <a:cubicBezTo>
                    <a:pt x="8051" y="9339"/>
                    <a:pt x="8828" y="8583"/>
                    <a:pt x="9768" y="8563"/>
                  </a:cubicBezTo>
                  <a:cubicBezTo>
                    <a:pt x="10749" y="8501"/>
                    <a:pt x="12588" y="9196"/>
                    <a:pt x="12118" y="1085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85"/>
            <p:cNvSpPr/>
            <p:nvPr/>
          </p:nvSpPr>
          <p:spPr>
            <a:xfrm>
              <a:off x="-1460750" y="4047338"/>
              <a:ext cx="452650" cy="467975"/>
            </a:xfrm>
            <a:custGeom>
              <a:rect b="b" l="l" r="r" t="t"/>
              <a:pathLst>
                <a:path extrusionOk="0" fill="none" h="18719" w="18106">
                  <a:moveTo>
                    <a:pt x="15020" y="9748"/>
                  </a:moveTo>
                  <a:cubicBezTo>
                    <a:pt x="13385" y="10892"/>
                    <a:pt x="10279" y="15633"/>
                    <a:pt x="11015" y="13590"/>
                  </a:cubicBezTo>
                  <a:cubicBezTo>
                    <a:pt x="11750" y="11546"/>
                    <a:pt x="12486" y="10238"/>
                    <a:pt x="10933" y="10974"/>
                  </a:cubicBezTo>
                  <a:cubicBezTo>
                    <a:pt x="9400" y="11710"/>
                    <a:pt x="6867" y="14325"/>
                    <a:pt x="5559" y="14386"/>
                  </a:cubicBezTo>
                  <a:cubicBezTo>
                    <a:pt x="4374" y="14468"/>
                    <a:pt x="6192" y="12282"/>
                    <a:pt x="7132" y="10851"/>
                  </a:cubicBezTo>
                  <a:cubicBezTo>
                    <a:pt x="6683" y="10443"/>
                    <a:pt x="6417" y="9871"/>
                    <a:pt x="6376" y="9257"/>
                  </a:cubicBezTo>
                  <a:cubicBezTo>
                    <a:pt x="5804" y="9176"/>
                    <a:pt x="5232" y="9217"/>
                    <a:pt x="4660" y="9339"/>
                  </a:cubicBezTo>
                  <a:cubicBezTo>
                    <a:pt x="4353" y="9441"/>
                    <a:pt x="5171" y="9196"/>
                    <a:pt x="6397" y="8767"/>
                  </a:cubicBezTo>
                  <a:cubicBezTo>
                    <a:pt x="6499" y="7868"/>
                    <a:pt x="7255" y="7173"/>
                    <a:pt x="8154" y="7153"/>
                  </a:cubicBezTo>
                  <a:cubicBezTo>
                    <a:pt x="8685" y="7132"/>
                    <a:pt x="9217" y="7275"/>
                    <a:pt x="9687" y="7541"/>
                  </a:cubicBezTo>
                  <a:cubicBezTo>
                    <a:pt x="10790" y="7071"/>
                    <a:pt x="11791" y="6601"/>
                    <a:pt x="12302" y="6172"/>
                  </a:cubicBezTo>
                  <a:cubicBezTo>
                    <a:pt x="14019" y="4782"/>
                    <a:pt x="10524" y="4210"/>
                    <a:pt x="8644" y="4537"/>
                  </a:cubicBezTo>
                  <a:cubicBezTo>
                    <a:pt x="6764" y="4864"/>
                    <a:pt x="10524" y="3556"/>
                    <a:pt x="10851" y="2024"/>
                  </a:cubicBezTo>
                  <a:cubicBezTo>
                    <a:pt x="11178" y="471"/>
                    <a:pt x="8808" y="553"/>
                    <a:pt x="5722" y="2269"/>
                  </a:cubicBezTo>
                  <a:cubicBezTo>
                    <a:pt x="2616" y="3986"/>
                    <a:pt x="2780" y="3332"/>
                    <a:pt x="5068" y="1779"/>
                  </a:cubicBezTo>
                  <a:cubicBezTo>
                    <a:pt x="7337" y="246"/>
                    <a:pt x="5886" y="1"/>
                    <a:pt x="4803" y="553"/>
                  </a:cubicBezTo>
                  <a:cubicBezTo>
                    <a:pt x="4803" y="553"/>
                    <a:pt x="164" y="4558"/>
                    <a:pt x="82" y="6254"/>
                  </a:cubicBezTo>
                  <a:cubicBezTo>
                    <a:pt x="1" y="7970"/>
                    <a:pt x="1554" y="7316"/>
                    <a:pt x="3658" y="5293"/>
                  </a:cubicBezTo>
                  <a:cubicBezTo>
                    <a:pt x="5763" y="3250"/>
                    <a:pt x="9932" y="1206"/>
                    <a:pt x="9114" y="2596"/>
                  </a:cubicBezTo>
                  <a:cubicBezTo>
                    <a:pt x="8297" y="3986"/>
                    <a:pt x="3577" y="6417"/>
                    <a:pt x="5273" y="6417"/>
                  </a:cubicBezTo>
                  <a:cubicBezTo>
                    <a:pt x="6989" y="6417"/>
                    <a:pt x="10422" y="4803"/>
                    <a:pt x="11056" y="5375"/>
                  </a:cubicBezTo>
                  <a:cubicBezTo>
                    <a:pt x="11709" y="5947"/>
                    <a:pt x="2432" y="7725"/>
                    <a:pt x="1288" y="10831"/>
                  </a:cubicBezTo>
                  <a:cubicBezTo>
                    <a:pt x="144" y="13916"/>
                    <a:pt x="6581" y="9114"/>
                    <a:pt x="6008" y="10504"/>
                  </a:cubicBezTo>
                  <a:cubicBezTo>
                    <a:pt x="5436" y="11893"/>
                    <a:pt x="675" y="14959"/>
                    <a:pt x="2882" y="16839"/>
                  </a:cubicBezTo>
                  <a:cubicBezTo>
                    <a:pt x="5068" y="18718"/>
                    <a:pt x="9400" y="11546"/>
                    <a:pt x="10116" y="12527"/>
                  </a:cubicBezTo>
                  <a:cubicBezTo>
                    <a:pt x="10851" y="13508"/>
                    <a:pt x="7602" y="17574"/>
                    <a:pt x="9973" y="16430"/>
                  </a:cubicBezTo>
                  <a:cubicBezTo>
                    <a:pt x="12322" y="15286"/>
                    <a:pt x="16389" y="9339"/>
                    <a:pt x="16389" y="10484"/>
                  </a:cubicBezTo>
                  <a:cubicBezTo>
                    <a:pt x="16389" y="11628"/>
                    <a:pt x="9789" y="16369"/>
                    <a:pt x="11178" y="17247"/>
                  </a:cubicBezTo>
                  <a:cubicBezTo>
                    <a:pt x="12568" y="18126"/>
                    <a:pt x="17615" y="11628"/>
                    <a:pt x="17860" y="9911"/>
                  </a:cubicBezTo>
                  <a:cubicBezTo>
                    <a:pt x="18105" y="8215"/>
                    <a:pt x="16634" y="8604"/>
                    <a:pt x="15020" y="9748"/>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9" name="Google Shape;1049;p85"/>
          <p:cNvSpPr/>
          <p:nvPr/>
        </p:nvSpPr>
        <p:spPr>
          <a:xfrm>
            <a:off x="5438927" y="69406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85"/>
          <p:cNvSpPr/>
          <p:nvPr/>
        </p:nvSpPr>
        <p:spPr>
          <a:xfrm>
            <a:off x="5086615" y="92743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85"/>
          <p:cNvSpPr/>
          <p:nvPr/>
        </p:nvSpPr>
        <p:spPr>
          <a:xfrm>
            <a:off x="6972127" y="4193039"/>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85"/>
          <p:cNvSpPr/>
          <p:nvPr/>
        </p:nvSpPr>
        <p:spPr>
          <a:xfrm>
            <a:off x="7892827" y="423551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85"/>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86"/>
          <p:cNvSpPr txBox="1"/>
          <p:nvPr/>
        </p:nvSpPr>
        <p:spPr>
          <a:xfrm>
            <a:off x="7333775" y="4599150"/>
            <a:ext cx="1176000" cy="227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b="1" sz="1000">
              <a:solidFill>
                <a:srgbClr val="3C4442"/>
              </a:solidFill>
              <a:latin typeface="Barlow Semi Condensed"/>
              <a:ea typeface="Barlow Semi Condensed"/>
              <a:cs typeface="Barlow Semi Condensed"/>
              <a:sym typeface="Barlow Semi Condensed"/>
            </a:endParaRPr>
          </a:p>
        </p:txBody>
      </p:sp>
      <p:sp>
        <p:nvSpPr>
          <p:cNvPr id="1059" name="Google Shape;1059;p86"/>
          <p:cNvSpPr txBox="1"/>
          <p:nvPr/>
        </p:nvSpPr>
        <p:spPr>
          <a:xfrm>
            <a:off x="758675" y="659475"/>
            <a:ext cx="7811400" cy="50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00">
                <a:solidFill>
                  <a:srgbClr val="3C4442"/>
                </a:solidFill>
                <a:latin typeface="Space Grotesk"/>
                <a:ea typeface="Space Grotesk"/>
                <a:cs typeface="Space Grotesk"/>
                <a:sym typeface="Space Grotesk"/>
              </a:rPr>
              <a:t>Progress towards hitting usability goals</a:t>
            </a:r>
            <a:endParaRPr b="1" sz="2900">
              <a:solidFill>
                <a:srgbClr val="3C4442"/>
              </a:solidFill>
              <a:latin typeface="Space Grotesk"/>
              <a:ea typeface="Space Grotesk"/>
              <a:cs typeface="Space Grotesk"/>
              <a:sym typeface="Space Grotesk"/>
            </a:endParaRPr>
          </a:p>
        </p:txBody>
      </p:sp>
      <p:sp>
        <p:nvSpPr>
          <p:cNvPr id="1060" name="Google Shape;1060;p86"/>
          <p:cNvSpPr txBox="1"/>
          <p:nvPr>
            <p:ph idx="3" type="title"/>
          </p:nvPr>
        </p:nvSpPr>
        <p:spPr>
          <a:xfrm>
            <a:off x="393124" y="320375"/>
            <a:ext cx="10275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
        <p:nvSpPr>
          <p:cNvPr id="1061" name="Google Shape;1061;p86"/>
          <p:cNvSpPr txBox="1"/>
          <p:nvPr/>
        </p:nvSpPr>
        <p:spPr>
          <a:xfrm>
            <a:off x="1005075" y="1226675"/>
            <a:ext cx="7302000" cy="30765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3C4442"/>
              </a:buClr>
              <a:buSzPts val="1600"/>
              <a:buFont typeface="Barlow Semi Condensed"/>
              <a:buChar char="●"/>
            </a:pPr>
            <a:r>
              <a:rPr lang="en" sz="1600">
                <a:solidFill>
                  <a:srgbClr val="3C4442"/>
                </a:solidFill>
                <a:latin typeface="Barlow Semi Condensed"/>
                <a:ea typeface="Barlow Semi Condensed"/>
                <a:cs typeface="Barlow Semi Condensed"/>
                <a:sym typeface="Barlow Semi Condensed"/>
              </a:rPr>
              <a:t>Taking into account feedback from low-fi prototypes</a:t>
            </a:r>
            <a:endParaRPr sz="1600">
              <a:solidFill>
                <a:srgbClr val="3C4442"/>
              </a:solidFill>
              <a:latin typeface="Barlow Semi Condensed"/>
              <a:ea typeface="Barlow Semi Condensed"/>
              <a:cs typeface="Barlow Semi Condensed"/>
              <a:sym typeface="Barlow Semi Condensed"/>
            </a:endParaRPr>
          </a:p>
          <a:p>
            <a:pPr indent="-330200" lvl="1" marL="1371600" rtl="0" algn="l">
              <a:spcBef>
                <a:spcPts val="0"/>
              </a:spcBef>
              <a:spcAft>
                <a:spcPts val="0"/>
              </a:spcAft>
              <a:buClr>
                <a:srgbClr val="3C4442"/>
              </a:buClr>
              <a:buSzPts val="1600"/>
              <a:buFont typeface="Barlow Semi Condensed"/>
              <a:buChar char="○"/>
            </a:pPr>
            <a:r>
              <a:rPr lang="en" sz="1600">
                <a:solidFill>
                  <a:srgbClr val="3C4442"/>
                </a:solidFill>
                <a:latin typeface="Barlow Semi Condensed"/>
                <a:ea typeface="Barlow Semi Condensed"/>
                <a:cs typeface="Barlow Semi Condensed"/>
                <a:sym typeface="Barlow Semi Condensed"/>
              </a:rPr>
              <a:t>Making scanning more prominent within the app</a:t>
            </a:r>
            <a:endParaRPr sz="1600">
              <a:solidFill>
                <a:srgbClr val="3C4442"/>
              </a:solidFill>
              <a:latin typeface="Barlow Semi Condensed"/>
              <a:ea typeface="Barlow Semi Condensed"/>
              <a:cs typeface="Barlow Semi Condensed"/>
              <a:sym typeface="Barlow Semi Condensed"/>
            </a:endParaRPr>
          </a:p>
          <a:p>
            <a:pPr indent="-330200" lvl="1" marL="1371600" rtl="0" algn="l">
              <a:spcBef>
                <a:spcPts val="0"/>
              </a:spcBef>
              <a:spcAft>
                <a:spcPts val="0"/>
              </a:spcAft>
              <a:buClr>
                <a:srgbClr val="3C4442"/>
              </a:buClr>
              <a:buSzPts val="1600"/>
              <a:buFont typeface="Barlow Semi Condensed"/>
              <a:buChar char="○"/>
            </a:pPr>
            <a:r>
              <a:rPr lang="en" sz="1600">
                <a:solidFill>
                  <a:srgbClr val="3C4442"/>
                </a:solidFill>
                <a:latin typeface="Barlow Semi Condensed"/>
                <a:ea typeface="Barlow Semi Condensed"/>
                <a:cs typeface="Barlow Semi Condensed"/>
                <a:sym typeface="Barlow Semi Condensed"/>
              </a:rPr>
              <a:t>Making it easier to access contextual information that you need and ignore what you’re not as interested in → can open up context information with separate expandable context for flavor profile, origins, health benefits, etc.</a:t>
            </a:r>
            <a:endParaRPr sz="1600">
              <a:solidFill>
                <a:srgbClr val="3C4442"/>
              </a:solidFill>
              <a:latin typeface="Barlow Semi Condensed"/>
              <a:ea typeface="Barlow Semi Condensed"/>
              <a:cs typeface="Barlow Semi Condensed"/>
              <a:sym typeface="Barlow Semi Condensed"/>
            </a:endParaRPr>
          </a:p>
          <a:p>
            <a:pPr indent="-330200" lvl="0" marL="457200" rtl="0" algn="l">
              <a:spcBef>
                <a:spcPts val="0"/>
              </a:spcBef>
              <a:spcAft>
                <a:spcPts val="0"/>
              </a:spcAft>
              <a:buClr>
                <a:srgbClr val="3C4442"/>
              </a:buClr>
              <a:buSzPts val="1600"/>
              <a:buFont typeface="Barlow Semi Condensed"/>
              <a:buChar char="●"/>
            </a:pPr>
            <a:r>
              <a:rPr lang="en" sz="1600">
                <a:solidFill>
                  <a:srgbClr val="3C4442"/>
                </a:solidFill>
                <a:latin typeface="Barlow Semi Condensed"/>
                <a:ea typeface="Barlow Semi Condensed"/>
                <a:cs typeface="Barlow Semi Condensed"/>
                <a:sym typeface="Barlow Semi Condensed"/>
              </a:rPr>
              <a:t>Multiple methods for finding and filtering </a:t>
            </a:r>
            <a:r>
              <a:rPr lang="en" sz="1600">
                <a:solidFill>
                  <a:srgbClr val="3C4442"/>
                </a:solidFill>
                <a:latin typeface="Barlow Semi Condensed"/>
                <a:ea typeface="Barlow Semi Condensed"/>
                <a:cs typeface="Barlow Semi Condensed"/>
                <a:sym typeface="Barlow Semi Condensed"/>
              </a:rPr>
              <a:t>recipes</a:t>
            </a:r>
            <a:endParaRPr sz="1600">
              <a:solidFill>
                <a:srgbClr val="3C4442"/>
              </a:solidFill>
              <a:latin typeface="Barlow Semi Condensed"/>
              <a:ea typeface="Barlow Semi Condensed"/>
              <a:cs typeface="Barlow Semi Condensed"/>
              <a:sym typeface="Barlow Semi Condensed"/>
            </a:endParaRPr>
          </a:p>
          <a:p>
            <a:pPr indent="-330200" lvl="1" marL="1371600" rtl="0" algn="l">
              <a:spcBef>
                <a:spcPts val="0"/>
              </a:spcBef>
              <a:spcAft>
                <a:spcPts val="0"/>
              </a:spcAft>
              <a:buClr>
                <a:srgbClr val="3C4442"/>
              </a:buClr>
              <a:buSzPts val="1600"/>
              <a:buFont typeface="Barlow Semi Condensed"/>
              <a:buChar char="○"/>
            </a:pPr>
            <a:r>
              <a:rPr lang="en" sz="1600">
                <a:solidFill>
                  <a:srgbClr val="3C4442"/>
                </a:solidFill>
                <a:latin typeface="Barlow Semi Condensed"/>
                <a:ea typeface="Barlow Semi Condensed"/>
                <a:cs typeface="Barlow Semi Condensed"/>
                <a:sym typeface="Barlow Semi Condensed"/>
              </a:rPr>
              <a:t>Can input dietary restriction in user profile that are consistent across searches for recipes</a:t>
            </a:r>
            <a:endParaRPr sz="1600">
              <a:solidFill>
                <a:srgbClr val="3C4442"/>
              </a:solidFill>
              <a:latin typeface="Barlow Semi Condensed"/>
              <a:ea typeface="Barlow Semi Condensed"/>
              <a:cs typeface="Barlow Semi Condensed"/>
              <a:sym typeface="Barlow Semi Condensed"/>
            </a:endParaRPr>
          </a:p>
          <a:p>
            <a:pPr indent="-330200" lvl="1" marL="1371600" rtl="0" algn="l">
              <a:spcBef>
                <a:spcPts val="0"/>
              </a:spcBef>
              <a:spcAft>
                <a:spcPts val="0"/>
              </a:spcAft>
              <a:buClr>
                <a:srgbClr val="3C4442"/>
              </a:buClr>
              <a:buSzPts val="1600"/>
              <a:buFont typeface="Barlow Semi Condensed"/>
              <a:buChar char="○"/>
            </a:pPr>
            <a:r>
              <a:rPr lang="en" sz="1600">
                <a:solidFill>
                  <a:srgbClr val="3C4442"/>
                </a:solidFill>
                <a:latin typeface="Barlow Semi Condensed"/>
                <a:ea typeface="Barlow Semi Condensed"/>
                <a:cs typeface="Barlow Semi Condensed"/>
                <a:sym typeface="Barlow Semi Condensed"/>
              </a:rPr>
              <a:t>After scanning an ingredient, recipes are auto-filtered to show dishes that include that ingredient</a:t>
            </a:r>
            <a:endParaRPr sz="1600">
              <a:solidFill>
                <a:srgbClr val="3C4442"/>
              </a:solidFill>
              <a:latin typeface="Barlow Semi Condensed"/>
              <a:ea typeface="Barlow Semi Condensed"/>
              <a:cs typeface="Barlow Semi Condensed"/>
              <a:sym typeface="Barlow Semi Condensed"/>
            </a:endParaRPr>
          </a:p>
          <a:p>
            <a:pPr indent="-330200" lvl="1" marL="1371600" rtl="0" algn="l">
              <a:spcBef>
                <a:spcPts val="0"/>
              </a:spcBef>
              <a:spcAft>
                <a:spcPts val="0"/>
              </a:spcAft>
              <a:buClr>
                <a:srgbClr val="3C4442"/>
              </a:buClr>
              <a:buSzPts val="1600"/>
              <a:buFont typeface="Barlow Semi Condensed"/>
              <a:buChar char="○"/>
            </a:pPr>
            <a:r>
              <a:rPr lang="en" sz="1600">
                <a:solidFill>
                  <a:srgbClr val="3C4442"/>
                </a:solidFill>
                <a:latin typeface="Barlow Semi Condensed"/>
                <a:ea typeface="Barlow Semi Condensed"/>
                <a:cs typeface="Barlow Semi Condensed"/>
                <a:sym typeface="Barlow Semi Condensed"/>
              </a:rPr>
              <a:t>Can </a:t>
            </a:r>
            <a:r>
              <a:rPr lang="en" sz="1600">
                <a:solidFill>
                  <a:srgbClr val="3C4442"/>
                </a:solidFill>
                <a:latin typeface="Barlow Semi Condensed"/>
                <a:ea typeface="Barlow Semi Condensed"/>
                <a:cs typeface="Barlow Semi Condensed"/>
                <a:sym typeface="Barlow Semi Condensed"/>
              </a:rPr>
              <a:t>search for recipes based on ingredients either through scanning or by explicitly inputting an ingredient name</a:t>
            </a:r>
            <a:endParaRPr sz="1600">
              <a:solidFill>
                <a:srgbClr val="3C4442"/>
              </a:solidFill>
              <a:latin typeface="Barlow Semi Condensed"/>
              <a:ea typeface="Barlow Semi Condensed"/>
              <a:cs typeface="Barlow Semi Condensed"/>
              <a:sym typeface="Barlow Semi Condensed"/>
            </a:endParaRPr>
          </a:p>
          <a:p>
            <a:pPr indent="0" lvl="0" marL="914400" rtl="0" algn="l">
              <a:spcBef>
                <a:spcPts val="1200"/>
              </a:spcBef>
              <a:spcAft>
                <a:spcPts val="0"/>
              </a:spcAft>
              <a:buNone/>
            </a:pPr>
            <a:r>
              <a:t/>
            </a:r>
            <a:endParaRPr sz="1600">
              <a:solidFill>
                <a:srgbClr val="3C4442"/>
              </a:solidFill>
              <a:latin typeface="Barlow Semi Condensed"/>
              <a:ea typeface="Barlow Semi Condensed"/>
              <a:cs typeface="Barlow Semi Condensed"/>
              <a:sym typeface="Barlow Semi Condensed"/>
            </a:endParaRPr>
          </a:p>
          <a:p>
            <a:pPr indent="0" lvl="0" marL="0" rtl="0" algn="l">
              <a:spcBef>
                <a:spcPts val="1200"/>
              </a:spcBef>
              <a:spcAft>
                <a:spcPts val="1200"/>
              </a:spcAft>
              <a:buNone/>
            </a:pPr>
            <a:r>
              <a:t/>
            </a:r>
            <a:endParaRPr>
              <a:solidFill>
                <a:srgbClr val="3C4442"/>
              </a:solidFill>
              <a:latin typeface="Barlow Semi Condensed"/>
              <a:ea typeface="Barlow Semi Condensed"/>
              <a:cs typeface="Barlow Semi Condensed"/>
              <a:sym typeface="Barlow Semi Condense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65" name="Shape 1065"/>
        <p:cNvGrpSpPr/>
        <p:nvPr/>
      </p:nvGrpSpPr>
      <p:grpSpPr>
        <a:xfrm>
          <a:off x="0" y="0"/>
          <a:ext cx="0" cy="0"/>
          <a:chOff x="0" y="0"/>
          <a:chExt cx="0" cy="0"/>
        </a:xfrm>
      </p:grpSpPr>
      <p:sp>
        <p:nvSpPr>
          <p:cNvPr id="1066" name="Google Shape;1066;p87"/>
          <p:cNvSpPr txBox="1"/>
          <p:nvPr/>
        </p:nvSpPr>
        <p:spPr>
          <a:xfrm>
            <a:off x="641975" y="4017400"/>
            <a:ext cx="1365000" cy="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chemeClr val="dk2"/>
              </a:solidFill>
              <a:latin typeface="Barlow Semi Condensed Light"/>
              <a:ea typeface="Barlow Semi Condensed Light"/>
              <a:cs typeface="Barlow Semi Condensed Light"/>
              <a:sym typeface="Barlow Semi Condensed Light"/>
            </a:endParaRPr>
          </a:p>
        </p:txBody>
      </p:sp>
      <p:sp>
        <p:nvSpPr>
          <p:cNvPr id="1067" name="Google Shape;1067;p87"/>
          <p:cNvSpPr txBox="1"/>
          <p:nvPr>
            <p:ph idx="3" type="title"/>
          </p:nvPr>
        </p:nvSpPr>
        <p:spPr>
          <a:xfrm>
            <a:off x="393124" y="320375"/>
            <a:ext cx="1027500" cy="22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Dishcovery</a:t>
            </a:r>
            <a:endParaRPr/>
          </a:p>
        </p:txBody>
      </p:sp>
      <p:sp>
        <p:nvSpPr>
          <p:cNvPr id="1068" name="Google Shape;1068;p87"/>
          <p:cNvSpPr txBox="1"/>
          <p:nvPr/>
        </p:nvSpPr>
        <p:spPr>
          <a:xfrm>
            <a:off x="194575" y="2000700"/>
            <a:ext cx="8287200" cy="1142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3000">
                <a:solidFill>
                  <a:srgbClr val="3C4442"/>
                </a:solidFill>
                <a:latin typeface="Space Grotesk"/>
                <a:ea typeface="Space Grotesk"/>
                <a:cs typeface="Space Grotesk"/>
                <a:sym typeface="Space Grotesk"/>
              </a:rPr>
              <a:t>Revised sketches</a:t>
            </a:r>
            <a:endParaRPr b="1" sz="3000">
              <a:solidFill>
                <a:srgbClr val="3C4442"/>
              </a:solidFill>
              <a:latin typeface="Space Grotesk"/>
              <a:ea typeface="Space Grotesk"/>
              <a:cs typeface="Space Grotesk"/>
              <a:sym typeface="Space Grotesk"/>
            </a:endParaRPr>
          </a:p>
          <a:p>
            <a:pPr indent="0" lvl="0" marL="0" rtl="0" algn="l">
              <a:spcBef>
                <a:spcPts val="1200"/>
              </a:spcBef>
              <a:spcAft>
                <a:spcPts val="1200"/>
              </a:spcAft>
              <a:buNone/>
            </a:pPr>
            <a:r>
              <a:t/>
            </a:r>
            <a:endParaRPr>
              <a:solidFill>
                <a:srgbClr val="3C4442"/>
              </a:solidFill>
              <a:latin typeface="Barlow Semi Condensed"/>
              <a:ea typeface="Barlow Semi Condensed"/>
              <a:cs typeface="Barlow Semi Condensed"/>
              <a:sym typeface="Barlow Semi Condense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88"/>
          <p:cNvSpPr txBox="1"/>
          <p:nvPr/>
        </p:nvSpPr>
        <p:spPr>
          <a:xfrm>
            <a:off x="7333775" y="4599150"/>
            <a:ext cx="1176000" cy="227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b="1" sz="1000">
              <a:solidFill>
                <a:srgbClr val="3C4442"/>
              </a:solidFill>
              <a:latin typeface="Barlow Semi Condensed"/>
              <a:ea typeface="Barlow Semi Condensed"/>
              <a:cs typeface="Barlow Semi Condensed"/>
              <a:sym typeface="Barlow Semi Condensed"/>
            </a:endParaRPr>
          </a:p>
        </p:txBody>
      </p:sp>
      <p:sp>
        <p:nvSpPr>
          <p:cNvPr id="1074" name="Google Shape;1074;p88"/>
          <p:cNvSpPr txBox="1"/>
          <p:nvPr/>
        </p:nvSpPr>
        <p:spPr>
          <a:xfrm>
            <a:off x="758675" y="659475"/>
            <a:ext cx="7811400" cy="50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00">
                <a:solidFill>
                  <a:srgbClr val="3C4442"/>
                </a:solidFill>
                <a:latin typeface="Space Grotesk"/>
                <a:ea typeface="Space Grotesk"/>
                <a:cs typeface="Space Grotesk"/>
                <a:sym typeface="Space Grotesk"/>
              </a:rPr>
              <a:t>Home Screen</a:t>
            </a:r>
            <a:endParaRPr b="1" sz="2900">
              <a:solidFill>
                <a:srgbClr val="3C4442"/>
              </a:solidFill>
              <a:latin typeface="Space Grotesk"/>
              <a:ea typeface="Space Grotesk"/>
              <a:cs typeface="Space Grotesk"/>
              <a:sym typeface="Space Grotesk"/>
            </a:endParaRPr>
          </a:p>
        </p:txBody>
      </p:sp>
      <p:sp>
        <p:nvSpPr>
          <p:cNvPr id="1075" name="Google Shape;1075;p88"/>
          <p:cNvSpPr txBox="1"/>
          <p:nvPr>
            <p:ph idx="3" type="title"/>
          </p:nvPr>
        </p:nvSpPr>
        <p:spPr>
          <a:xfrm>
            <a:off x="393124" y="320375"/>
            <a:ext cx="10275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
        <p:nvSpPr>
          <p:cNvPr id="1076" name="Google Shape;1076;p88"/>
          <p:cNvSpPr txBox="1"/>
          <p:nvPr/>
        </p:nvSpPr>
        <p:spPr>
          <a:xfrm>
            <a:off x="621725" y="1150475"/>
            <a:ext cx="8423400" cy="30765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3C4442"/>
              </a:buClr>
              <a:buSzPts val="1600"/>
              <a:buFont typeface="Barlow Semi Condensed"/>
              <a:buChar char="●"/>
            </a:pPr>
            <a:r>
              <a:rPr lang="en" sz="1600">
                <a:solidFill>
                  <a:srgbClr val="3C4442"/>
                </a:solidFill>
                <a:latin typeface="Barlow Semi Condensed"/>
                <a:ea typeface="Barlow Semi Condensed"/>
                <a:cs typeface="Barlow Semi Condensed"/>
                <a:sym typeface="Barlow Semi Condensed"/>
              </a:rPr>
              <a:t>Emphasized scanning feature, removed “Take Photo” and “Gallery” buttons based on low-fi feedback</a:t>
            </a:r>
            <a:endParaRPr sz="1600">
              <a:solidFill>
                <a:srgbClr val="3C4442"/>
              </a:solidFill>
              <a:latin typeface="Barlow Semi Condensed"/>
              <a:ea typeface="Barlow Semi Condensed"/>
              <a:cs typeface="Barlow Semi Condensed"/>
              <a:sym typeface="Barlow Semi Condensed"/>
            </a:endParaRPr>
          </a:p>
          <a:p>
            <a:pPr indent="-330200" lvl="0" marL="457200" rtl="0" algn="l">
              <a:spcBef>
                <a:spcPts val="0"/>
              </a:spcBef>
              <a:spcAft>
                <a:spcPts val="0"/>
              </a:spcAft>
              <a:buClr>
                <a:srgbClr val="3C4442"/>
              </a:buClr>
              <a:buSzPts val="1600"/>
              <a:buFont typeface="Barlow Semi Condensed"/>
              <a:buChar char="●"/>
            </a:pPr>
            <a:r>
              <a:rPr lang="en" sz="1600">
                <a:solidFill>
                  <a:srgbClr val="3C4442"/>
                </a:solidFill>
                <a:latin typeface="Barlow Semi Condensed"/>
                <a:ea typeface="Barlow Semi Condensed"/>
                <a:cs typeface="Barlow Semi Condensed"/>
                <a:sym typeface="Barlow Semi Condensed"/>
              </a:rPr>
              <a:t>Usability: makes the process of identification easier to remember by emphasizing the action</a:t>
            </a:r>
            <a:endParaRPr sz="1600">
              <a:solidFill>
                <a:srgbClr val="3C4442"/>
              </a:solidFill>
              <a:latin typeface="Barlow Semi Condensed"/>
              <a:ea typeface="Barlow Semi Condensed"/>
              <a:cs typeface="Barlow Semi Condensed"/>
              <a:sym typeface="Barlow Semi Condensed"/>
            </a:endParaRPr>
          </a:p>
          <a:p>
            <a:pPr indent="0" lvl="0" marL="914400" rtl="0" algn="l">
              <a:spcBef>
                <a:spcPts val="1200"/>
              </a:spcBef>
              <a:spcAft>
                <a:spcPts val="0"/>
              </a:spcAft>
              <a:buNone/>
            </a:pPr>
            <a:r>
              <a:t/>
            </a:r>
            <a:endParaRPr sz="1600">
              <a:solidFill>
                <a:srgbClr val="3C4442"/>
              </a:solidFill>
              <a:latin typeface="Barlow Semi Condensed"/>
              <a:ea typeface="Barlow Semi Condensed"/>
              <a:cs typeface="Barlow Semi Condensed"/>
              <a:sym typeface="Barlow Semi Condensed"/>
            </a:endParaRPr>
          </a:p>
          <a:p>
            <a:pPr indent="0" lvl="0" marL="0" rtl="0" algn="l">
              <a:spcBef>
                <a:spcPts val="1200"/>
              </a:spcBef>
              <a:spcAft>
                <a:spcPts val="1200"/>
              </a:spcAft>
              <a:buNone/>
            </a:pPr>
            <a:r>
              <a:t/>
            </a:r>
            <a:endParaRPr>
              <a:solidFill>
                <a:srgbClr val="3C4442"/>
              </a:solidFill>
              <a:latin typeface="Barlow Semi Condensed"/>
              <a:ea typeface="Barlow Semi Condensed"/>
              <a:cs typeface="Barlow Semi Condensed"/>
              <a:sym typeface="Barlow Semi Condensed"/>
            </a:endParaRPr>
          </a:p>
        </p:txBody>
      </p:sp>
      <p:pic>
        <p:nvPicPr>
          <p:cNvPr id="1077" name="Google Shape;1077;p88"/>
          <p:cNvPicPr preferRelativeResize="0"/>
          <p:nvPr/>
        </p:nvPicPr>
        <p:blipFill>
          <a:blip r:embed="rId3">
            <a:alphaModFix/>
          </a:blip>
          <a:stretch>
            <a:fillRect/>
          </a:stretch>
        </p:blipFill>
        <p:spPr>
          <a:xfrm>
            <a:off x="4901475" y="1836325"/>
            <a:ext cx="1753470" cy="2990224"/>
          </a:xfrm>
          <a:prstGeom prst="rect">
            <a:avLst/>
          </a:prstGeom>
          <a:noFill/>
          <a:ln>
            <a:noFill/>
          </a:ln>
        </p:spPr>
      </p:pic>
      <p:pic>
        <p:nvPicPr>
          <p:cNvPr id="1078" name="Google Shape;1078;p88"/>
          <p:cNvPicPr preferRelativeResize="0"/>
          <p:nvPr/>
        </p:nvPicPr>
        <p:blipFill>
          <a:blip r:embed="rId4">
            <a:alphaModFix/>
          </a:blip>
          <a:stretch>
            <a:fillRect/>
          </a:stretch>
        </p:blipFill>
        <p:spPr>
          <a:xfrm>
            <a:off x="1950125" y="1836325"/>
            <a:ext cx="1686650" cy="2887914"/>
          </a:xfrm>
          <a:prstGeom prst="rect">
            <a:avLst/>
          </a:prstGeom>
          <a:noFill/>
          <a:ln>
            <a:noFill/>
          </a:ln>
        </p:spPr>
      </p:pic>
      <p:sp>
        <p:nvSpPr>
          <p:cNvPr id="1079" name="Google Shape;1079;p88"/>
          <p:cNvSpPr/>
          <p:nvPr/>
        </p:nvSpPr>
        <p:spPr>
          <a:xfrm>
            <a:off x="3801675" y="3018725"/>
            <a:ext cx="936300" cy="3597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pace Grotesk"/>
                <a:ea typeface="Space Grotesk"/>
                <a:cs typeface="Space Grotesk"/>
                <a:sym typeface="Space Grotesk"/>
              </a:rPr>
              <a:t>Our </a:t>
            </a:r>
            <a:r>
              <a:rPr b="1" lang="en">
                <a:latin typeface="Space Grotesk"/>
                <a:ea typeface="Space Grotesk"/>
                <a:cs typeface="Space Grotesk"/>
                <a:sym typeface="Space Grotesk"/>
              </a:rPr>
              <a:t>PotLuck</a:t>
            </a:r>
            <a:endParaRPr b="1">
              <a:latin typeface="Space Grotesk"/>
              <a:ea typeface="Space Grotesk"/>
              <a:cs typeface="Space Grotesk"/>
              <a:sym typeface="Space Grotesk"/>
            </a:endParaRPr>
          </a:p>
        </p:txBody>
      </p:sp>
      <p:pic>
        <p:nvPicPr>
          <p:cNvPr id="729" name="Google Shape;729;p71"/>
          <p:cNvPicPr preferRelativeResize="0"/>
          <p:nvPr/>
        </p:nvPicPr>
        <p:blipFill rotWithShape="1">
          <a:blip r:embed="rId3">
            <a:alphaModFix/>
          </a:blip>
          <a:srcRect b="0" l="9358" r="12589" t="0"/>
          <a:stretch/>
        </p:blipFill>
        <p:spPr>
          <a:xfrm>
            <a:off x="1083825" y="1543650"/>
            <a:ext cx="1419300" cy="1454700"/>
          </a:xfrm>
          <a:prstGeom prst="ellipse">
            <a:avLst/>
          </a:prstGeom>
          <a:noFill/>
          <a:ln>
            <a:noFill/>
          </a:ln>
        </p:spPr>
      </p:pic>
      <p:pic>
        <p:nvPicPr>
          <p:cNvPr id="730" name="Google Shape;730;p71"/>
          <p:cNvPicPr preferRelativeResize="0"/>
          <p:nvPr/>
        </p:nvPicPr>
        <p:blipFill rotWithShape="1">
          <a:blip r:embed="rId4">
            <a:alphaModFix/>
          </a:blip>
          <a:srcRect b="3610" l="10706" r="0" t="26688"/>
          <a:stretch/>
        </p:blipFill>
        <p:spPr>
          <a:xfrm>
            <a:off x="2877675" y="1543650"/>
            <a:ext cx="1419300" cy="1475400"/>
          </a:xfrm>
          <a:prstGeom prst="ellipse">
            <a:avLst/>
          </a:prstGeom>
          <a:noFill/>
          <a:ln>
            <a:noFill/>
          </a:ln>
        </p:spPr>
      </p:pic>
      <p:pic>
        <p:nvPicPr>
          <p:cNvPr id="731" name="Google Shape;731;p71"/>
          <p:cNvPicPr preferRelativeResize="0"/>
          <p:nvPr/>
        </p:nvPicPr>
        <p:blipFill rotWithShape="1">
          <a:blip r:embed="rId5">
            <a:alphaModFix/>
          </a:blip>
          <a:srcRect b="0" l="7595" r="0" t="0"/>
          <a:stretch/>
        </p:blipFill>
        <p:spPr>
          <a:xfrm>
            <a:off x="4690013" y="1521450"/>
            <a:ext cx="1458000" cy="1494300"/>
          </a:xfrm>
          <a:prstGeom prst="ellipse">
            <a:avLst/>
          </a:prstGeom>
          <a:noFill/>
          <a:ln>
            <a:noFill/>
          </a:ln>
        </p:spPr>
      </p:pic>
      <p:sp>
        <p:nvSpPr>
          <p:cNvPr id="732" name="Google Shape;732;p71"/>
          <p:cNvSpPr txBox="1"/>
          <p:nvPr>
            <p:ph idx="4294967295" type="subTitle"/>
          </p:nvPr>
        </p:nvSpPr>
        <p:spPr>
          <a:xfrm>
            <a:off x="1446000" y="3018150"/>
            <a:ext cx="840300" cy="510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Anaheim"/>
                <a:ea typeface="Anaheim"/>
                <a:cs typeface="Anaheim"/>
                <a:sym typeface="Anaheim"/>
              </a:rPr>
              <a:t>Defne</a:t>
            </a:r>
            <a:endParaRPr>
              <a:latin typeface="Anaheim"/>
              <a:ea typeface="Anaheim"/>
              <a:cs typeface="Anaheim"/>
              <a:sym typeface="Anaheim"/>
            </a:endParaRPr>
          </a:p>
        </p:txBody>
      </p:sp>
      <p:sp>
        <p:nvSpPr>
          <p:cNvPr id="733" name="Google Shape;733;p71"/>
          <p:cNvSpPr txBox="1"/>
          <p:nvPr>
            <p:ph idx="4294967295" type="subTitle"/>
          </p:nvPr>
        </p:nvSpPr>
        <p:spPr>
          <a:xfrm>
            <a:off x="3263050" y="3028500"/>
            <a:ext cx="840300" cy="510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Anaheim"/>
                <a:ea typeface="Anaheim"/>
                <a:cs typeface="Anaheim"/>
                <a:sym typeface="Anaheim"/>
              </a:rPr>
              <a:t>Kyla</a:t>
            </a:r>
            <a:endParaRPr>
              <a:latin typeface="Anaheim"/>
              <a:ea typeface="Anaheim"/>
              <a:cs typeface="Anaheim"/>
              <a:sym typeface="Anaheim"/>
            </a:endParaRPr>
          </a:p>
        </p:txBody>
      </p:sp>
      <p:pic>
        <p:nvPicPr>
          <p:cNvPr id="734" name="Google Shape;734;p71"/>
          <p:cNvPicPr preferRelativeResize="0"/>
          <p:nvPr/>
        </p:nvPicPr>
        <p:blipFill>
          <a:blip r:embed="rId6">
            <a:alphaModFix/>
          </a:blip>
          <a:stretch>
            <a:fillRect/>
          </a:stretch>
        </p:blipFill>
        <p:spPr>
          <a:xfrm>
            <a:off x="6541075" y="1521450"/>
            <a:ext cx="1519800" cy="1519800"/>
          </a:xfrm>
          <a:prstGeom prst="ellipse">
            <a:avLst/>
          </a:prstGeom>
          <a:noFill/>
          <a:ln>
            <a:noFill/>
          </a:ln>
        </p:spPr>
      </p:pic>
      <p:sp>
        <p:nvSpPr>
          <p:cNvPr id="735" name="Google Shape;735;p71"/>
          <p:cNvSpPr txBox="1"/>
          <p:nvPr>
            <p:ph idx="4294967295" type="subTitle"/>
          </p:nvPr>
        </p:nvSpPr>
        <p:spPr>
          <a:xfrm>
            <a:off x="5066288" y="3015750"/>
            <a:ext cx="840300" cy="510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Anaheim"/>
                <a:ea typeface="Anaheim"/>
                <a:cs typeface="Anaheim"/>
                <a:sym typeface="Anaheim"/>
              </a:rPr>
              <a:t>Janet</a:t>
            </a:r>
            <a:endParaRPr>
              <a:latin typeface="Anaheim"/>
              <a:ea typeface="Anaheim"/>
              <a:cs typeface="Anaheim"/>
              <a:sym typeface="Anaheim"/>
            </a:endParaRPr>
          </a:p>
        </p:txBody>
      </p:sp>
      <p:sp>
        <p:nvSpPr>
          <p:cNvPr id="736" name="Google Shape;736;p71"/>
          <p:cNvSpPr txBox="1"/>
          <p:nvPr>
            <p:ph idx="4294967295" type="subTitle"/>
          </p:nvPr>
        </p:nvSpPr>
        <p:spPr>
          <a:xfrm>
            <a:off x="6958375" y="3028500"/>
            <a:ext cx="840300" cy="510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Anaheim"/>
                <a:ea typeface="Anaheim"/>
                <a:cs typeface="Anaheim"/>
                <a:sym typeface="Anaheim"/>
              </a:rPr>
              <a:t>Amrita</a:t>
            </a:r>
            <a:endParaRPr>
              <a:latin typeface="Anaheim"/>
              <a:ea typeface="Anaheim"/>
              <a:cs typeface="Anaheim"/>
              <a:sym typeface="Anaheim"/>
            </a:endParaRPr>
          </a:p>
        </p:txBody>
      </p:sp>
      <p:grpSp>
        <p:nvGrpSpPr>
          <p:cNvPr id="737" name="Google Shape;737;p71"/>
          <p:cNvGrpSpPr/>
          <p:nvPr/>
        </p:nvGrpSpPr>
        <p:grpSpPr>
          <a:xfrm>
            <a:off x="3740300" y="3644000"/>
            <a:ext cx="461000" cy="449350"/>
            <a:chOff x="5368988" y="1287200"/>
            <a:chExt cx="461000" cy="449350"/>
          </a:xfrm>
        </p:grpSpPr>
        <p:sp>
          <p:nvSpPr>
            <p:cNvPr id="738" name="Google Shape;738;p71"/>
            <p:cNvSpPr/>
            <p:nvPr/>
          </p:nvSpPr>
          <p:spPr>
            <a:xfrm>
              <a:off x="5368988" y="1287200"/>
              <a:ext cx="461000" cy="449350"/>
            </a:xfrm>
            <a:custGeom>
              <a:rect b="b" l="l" r="r" t="t"/>
              <a:pathLst>
                <a:path extrusionOk="0" h="17974" w="18440">
                  <a:moveTo>
                    <a:pt x="12512" y="534"/>
                  </a:moveTo>
                  <a:cubicBezTo>
                    <a:pt x="13873" y="534"/>
                    <a:pt x="15148" y="862"/>
                    <a:pt x="16096" y="1482"/>
                  </a:cubicBezTo>
                  <a:cubicBezTo>
                    <a:pt x="16872" y="1982"/>
                    <a:pt x="17337" y="2602"/>
                    <a:pt x="17475" y="3257"/>
                  </a:cubicBezTo>
                  <a:lnTo>
                    <a:pt x="7549" y="3257"/>
                  </a:lnTo>
                  <a:cubicBezTo>
                    <a:pt x="7669" y="2602"/>
                    <a:pt x="8152" y="1982"/>
                    <a:pt x="8927" y="1482"/>
                  </a:cubicBezTo>
                  <a:cubicBezTo>
                    <a:pt x="9875" y="862"/>
                    <a:pt x="11150" y="534"/>
                    <a:pt x="12512" y="534"/>
                  </a:cubicBezTo>
                  <a:close/>
                  <a:moveTo>
                    <a:pt x="8962" y="3809"/>
                  </a:moveTo>
                  <a:lnTo>
                    <a:pt x="9169" y="5325"/>
                  </a:lnTo>
                  <a:cubicBezTo>
                    <a:pt x="8600" y="5067"/>
                    <a:pt x="8014" y="4912"/>
                    <a:pt x="7394" y="4860"/>
                  </a:cubicBezTo>
                  <a:lnTo>
                    <a:pt x="7152" y="3809"/>
                  </a:lnTo>
                  <a:close/>
                  <a:moveTo>
                    <a:pt x="13373" y="3809"/>
                  </a:moveTo>
                  <a:lnTo>
                    <a:pt x="13132" y="8978"/>
                  </a:lnTo>
                  <a:cubicBezTo>
                    <a:pt x="12788" y="8668"/>
                    <a:pt x="12357" y="8444"/>
                    <a:pt x="11874" y="8358"/>
                  </a:cubicBezTo>
                  <a:cubicBezTo>
                    <a:pt x="11857" y="8341"/>
                    <a:pt x="11857" y="8324"/>
                    <a:pt x="11857" y="8324"/>
                  </a:cubicBezTo>
                  <a:lnTo>
                    <a:pt x="11736" y="5842"/>
                  </a:lnTo>
                  <a:cubicBezTo>
                    <a:pt x="11736" y="5713"/>
                    <a:pt x="11631" y="5599"/>
                    <a:pt x="11490" y="5599"/>
                  </a:cubicBezTo>
                  <a:cubicBezTo>
                    <a:pt x="11480" y="5599"/>
                    <a:pt x="11471" y="5600"/>
                    <a:pt x="11461" y="5601"/>
                  </a:cubicBezTo>
                  <a:cubicBezTo>
                    <a:pt x="11323" y="5601"/>
                    <a:pt x="11202" y="5721"/>
                    <a:pt x="11202" y="5877"/>
                  </a:cubicBezTo>
                  <a:lnTo>
                    <a:pt x="11254" y="7117"/>
                  </a:lnTo>
                  <a:cubicBezTo>
                    <a:pt x="10926" y="6635"/>
                    <a:pt x="10530" y="6204"/>
                    <a:pt x="10048" y="5859"/>
                  </a:cubicBezTo>
                  <a:cubicBezTo>
                    <a:pt x="9944" y="5773"/>
                    <a:pt x="9841" y="5721"/>
                    <a:pt x="9755" y="5653"/>
                  </a:cubicBezTo>
                  <a:lnTo>
                    <a:pt x="9513" y="3809"/>
                  </a:lnTo>
                  <a:lnTo>
                    <a:pt x="11116" y="3809"/>
                  </a:lnTo>
                  <a:lnTo>
                    <a:pt x="11150" y="4619"/>
                  </a:lnTo>
                  <a:cubicBezTo>
                    <a:pt x="11150" y="4774"/>
                    <a:pt x="11288" y="4877"/>
                    <a:pt x="11426" y="4877"/>
                  </a:cubicBezTo>
                  <a:cubicBezTo>
                    <a:pt x="11581" y="4860"/>
                    <a:pt x="11702" y="4739"/>
                    <a:pt x="11685" y="4601"/>
                  </a:cubicBezTo>
                  <a:lnTo>
                    <a:pt x="11650" y="3809"/>
                  </a:lnTo>
                  <a:close/>
                  <a:moveTo>
                    <a:pt x="15510" y="3809"/>
                  </a:moveTo>
                  <a:lnTo>
                    <a:pt x="14700" y="10133"/>
                  </a:lnTo>
                  <a:lnTo>
                    <a:pt x="13821" y="10133"/>
                  </a:lnTo>
                  <a:cubicBezTo>
                    <a:pt x="13787" y="9961"/>
                    <a:pt x="13718" y="9806"/>
                    <a:pt x="13649" y="9668"/>
                  </a:cubicBezTo>
                  <a:lnTo>
                    <a:pt x="13908" y="3809"/>
                  </a:lnTo>
                  <a:close/>
                  <a:moveTo>
                    <a:pt x="6980" y="5377"/>
                  </a:moveTo>
                  <a:cubicBezTo>
                    <a:pt x="8996" y="5377"/>
                    <a:pt x="10754" y="6669"/>
                    <a:pt x="11374" y="8582"/>
                  </a:cubicBezTo>
                  <a:cubicBezTo>
                    <a:pt x="11426" y="8737"/>
                    <a:pt x="11564" y="8858"/>
                    <a:pt x="11736" y="8892"/>
                  </a:cubicBezTo>
                  <a:cubicBezTo>
                    <a:pt x="12701" y="9030"/>
                    <a:pt x="13408" y="9857"/>
                    <a:pt x="13373" y="10839"/>
                  </a:cubicBezTo>
                  <a:cubicBezTo>
                    <a:pt x="13339" y="11822"/>
                    <a:pt x="12529" y="12632"/>
                    <a:pt x="11547" y="12666"/>
                  </a:cubicBezTo>
                  <a:cubicBezTo>
                    <a:pt x="11523" y="12667"/>
                    <a:pt x="11500" y="12667"/>
                    <a:pt x="11476" y="12667"/>
                  </a:cubicBezTo>
                  <a:cubicBezTo>
                    <a:pt x="10985" y="12667"/>
                    <a:pt x="10513" y="12495"/>
                    <a:pt x="10151" y="12149"/>
                  </a:cubicBezTo>
                  <a:cubicBezTo>
                    <a:pt x="10099" y="12097"/>
                    <a:pt x="10035" y="12072"/>
                    <a:pt x="9970" y="12072"/>
                  </a:cubicBezTo>
                  <a:cubicBezTo>
                    <a:pt x="9905" y="12072"/>
                    <a:pt x="9841" y="12097"/>
                    <a:pt x="9789" y="12149"/>
                  </a:cubicBezTo>
                  <a:cubicBezTo>
                    <a:pt x="9427" y="12477"/>
                    <a:pt x="8962" y="12666"/>
                    <a:pt x="8479" y="12666"/>
                  </a:cubicBezTo>
                  <a:cubicBezTo>
                    <a:pt x="7980" y="12666"/>
                    <a:pt x="7514" y="12477"/>
                    <a:pt x="7170" y="12149"/>
                  </a:cubicBezTo>
                  <a:cubicBezTo>
                    <a:pt x="7109" y="12097"/>
                    <a:pt x="7040" y="12072"/>
                    <a:pt x="6974" y="12072"/>
                  </a:cubicBezTo>
                  <a:cubicBezTo>
                    <a:pt x="6907" y="12072"/>
                    <a:pt x="6842" y="12097"/>
                    <a:pt x="6791" y="12149"/>
                  </a:cubicBezTo>
                  <a:cubicBezTo>
                    <a:pt x="6429" y="12477"/>
                    <a:pt x="5963" y="12666"/>
                    <a:pt x="5481" y="12666"/>
                  </a:cubicBezTo>
                  <a:cubicBezTo>
                    <a:pt x="4981" y="12666"/>
                    <a:pt x="4516" y="12477"/>
                    <a:pt x="4171" y="12149"/>
                  </a:cubicBezTo>
                  <a:cubicBezTo>
                    <a:pt x="4120" y="12097"/>
                    <a:pt x="4051" y="12072"/>
                    <a:pt x="3982" y="12072"/>
                  </a:cubicBezTo>
                  <a:cubicBezTo>
                    <a:pt x="3913" y="12072"/>
                    <a:pt x="3844" y="12097"/>
                    <a:pt x="3792" y="12149"/>
                  </a:cubicBezTo>
                  <a:cubicBezTo>
                    <a:pt x="3430" y="12495"/>
                    <a:pt x="2958" y="12667"/>
                    <a:pt x="2467" y="12667"/>
                  </a:cubicBezTo>
                  <a:cubicBezTo>
                    <a:pt x="2443" y="12667"/>
                    <a:pt x="2420" y="12667"/>
                    <a:pt x="2396" y="12666"/>
                  </a:cubicBezTo>
                  <a:cubicBezTo>
                    <a:pt x="1414" y="12632"/>
                    <a:pt x="621" y="11822"/>
                    <a:pt x="587" y="10839"/>
                  </a:cubicBezTo>
                  <a:cubicBezTo>
                    <a:pt x="535" y="9857"/>
                    <a:pt x="1242" y="9030"/>
                    <a:pt x="2207" y="8892"/>
                  </a:cubicBezTo>
                  <a:cubicBezTo>
                    <a:pt x="2379" y="8858"/>
                    <a:pt x="2517" y="8737"/>
                    <a:pt x="2569" y="8582"/>
                  </a:cubicBezTo>
                  <a:cubicBezTo>
                    <a:pt x="3189" y="6669"/>
                    <a:pt x="4964" y="5377"/>
                    <a:pt x="6980" y="5377"/>
                  </a:cubicBezTo>
                  <a:close/>
                  <a:moveTo>
                    <a:pt x="3672" y="12907"/>
                  </a:moveTo>
                  <a:lnTo>
                    <a:pt x="4240" y="17440"/>
                  </a:lnTo>
                  <a:lnTo>
                    <a:pt x="3086" y="17440"/>
                  </a:lnTo>
                  <a:cubicBezTo>
                    <a:pt x="3034" y="17440"/>
                    <a:pt x="2999" y="17405"/>
                    <a:pt x="2999" y="17371"/>
                  </a:cubicBezTo>
                  <a:lnTo>
                    <a:pt x="2069" y="13166"/>
                  </a:lnTo>
                  <a:lnTo>
                    <a:pt x="2069" y="13166"/>
                  </a:lnTo>
                  <a:cubicBezTo>
                    <a:pt x="2172" y="13183"/>
                    <a:pt x="2276" y="13200"/>
                    <a:pt x="2379" y="13200"/>
                  </a:cubicBezTo>
                  <a:lnTo>
                    <a:pt x="2482" y="13200"/>
                  </a:lnTo>
                  <a:cubicBezTo>
                    <a:pt x="2896" y="13200"/>
                    <a:pt x="3310" y="13097"/>
                    <a:pt x="3672" y="12907"/>
                  </a:cubicBezTo>
                  <a:close/>
                  <a:moveTo>
                    <a:pt x="4206" y="12838"/>
                  </a:moveTo>
                  <a:cubicBezTo>
                    <a:pt x="4585" y="13080"/>
                    <a:pt x="5016" y="13200"/>
                    <a:pt x="5481" y="13200"/>
                  </a:cubicBezTo>
                  <a:lnTo>
                    <a:pt x="5670" y="13200"/>
                  </a:lnTo>
                  <a:lnTo>
                    <a:pt x="5860" y="17440"/>
                  </a:lnTo>
                  <a:lnTo>
                    <a:pt x="4792" y="17440"/>
                  </a:lnTo>
                  <a:lnTo>
                    <a:pt x="4206" y="12838"/>
                  </a:lnTo>
                  <a:close/>
                  <a:moveTo>
                    <a:pt x="6980" y="12701"/>
                  </a:moveTo>
                  <a:cubicBezTo>
                    <a:pt x="7204" y="12873"/>
                    <a:pt x="7463" y="13011"/>
                    <a:pt x="7738" y="13097"/>
                  </a:cubicBezTo>
                  <a:lnTo>
                    <a:pt x="7669" y="14613"/>
                  </a:lnTo>
                  <a:cubicBezTo>
                    <a:pt x="7669" y="14751"/>
                    <a:pt x="7790" y="14889"/>
                    <a:pt x="7928" y="14889"/>
                  </a:cubicBezTo>
                  <a:cubicBezTo>
                    <a:pt x="7938" y="14890"/>
                    <a:pt x="7948" y="14891"/>
                    <a:pt x="7957" y="14891"/>
                  </a:cubicBezTo>
                  <a:cubicBezTo>
                    <a:pt x="8098" y="14891"/>
                    <a:pt x="8205" y="14776"/>
                    <a:pt x="8221" y="14631"/>
                  </a:cubicBezTo>
                  <a:lnTo>
                    <a:pt x="8273" y="13200"/>
                  </a:lnTo>
                  <a:lnTo>
                    <a:pt x="8479" y="13200"/>
                  </a:lnTo>
                  <a:cubicBezTo>
                    <a:pt x="8927" y="13200"/>
                    <a:pt x="9375" y="13080"/>
                    <a:pt x="9755" y="12838"/>
                  </a:cubicBezTo>
                  <a:lnTo>
                    <a:pt x="9755" y="12838"/>
                  </a:lnTo>
                  <a:lnTo>
                    <a:pt x="9169" y="17440"/>
                  </a:lnTo>
                  <a:lnTo>
                    <a:pt x="8100" y="17440"/>
                  </a:lnTo>
                  <a:lnTo>
                    <a:pt x="8152" y="15923"/>
                  </a:lnTo>
                  <a:cubicBezTo>
                    <a:pt x="8169" y="15785"/>
                    <a:pt x="8049" y="15647"/>
                    <a:pt x="7893" y="15647"/>
                  </a:cubicBezTo>
                  <a:cubicBezTo>
                    <a:pt x="7756" y="15647"/>
                    <a:pt x="7635" y="15751"/>
                    <a:pt x="7618" y="15906"/>
                  </a:cubicBezTo>
                  <a:lnTo>
                    <a:pt x="7549" y="17440"/>
                  </a:lnTo>
                  <a:lnTo>
                    <a:pt x="6394" y="17440"/>
                  </a:lnTo>
                  <a:lnTo>
                    <a:pt x="6205" y="13097"/>
                  </a:lnTo>
                  <a:cubicBezTo>
                    <a:pt x="6480" y="13011"/>
                    <a:pt x="6739" y="12873"/>
                    <a:pt x="6980" y="12701"/>
                  </a:cubicBezTo>
                  <a:close/>
                  <a:moveTo>
                    <a:pt x="10289" y="12907"/>
                  </a:moveTo>
                  <a:cubicBezTo>
                    <a:pt x="10641" y="13099"/>
                    <a:pt x="11052" y="13202"/>
                    <a:pt x="11481" y="13202"/>
                  </a:cubicBezTo>
                  <a:cubicBezTo>
                    <a:pt x="11515" y="13202"/>
                    <a:pt x="11548" y="13202"/>
                    <a:pt x="11581" y="13200"/>
                  </a:cubicBezTo>
                  <a:cubicBezTo>
                    <a:pt x="11685" y="13200"/>
                    <a:pt x="11771" y="13183"/>
                    <a:pt x="11874" y="13166"/>
                  </a:cubicBezTo>
                  <a:lnTo>
                    <a:pt x="11874" y="13166"/>
                  </a:lnTo>
                  <a:lnTo>
                    <a:pt x="10961" y="17371"/>
                  </a:lnTo>
                  <a:cubicBezTo>
                    <a:pt x="10944" y="17405"/>
                    <a:pt x="10909" y="17440"/>
                    <a:pt x="10857" y="17440"/>
                  </a:cubicBezTo>
                  <a:lnTo>
                    <a:pt x="9703" y="17440"/>
                  </a:lnTo>
                  <a:lnTo>
                    <a:pt x="10289" y="12907"/>
                  </a:lnTo>
                  <a:close/>
                  <a:moveTo>
                    <a:pt x="12512" y="0"/>
                  </a:moveTo>
                  <a:cubicBezTo>
                    <a:pt x="11047" y="0"/>
                    <a:pt x="9668" y="362"/>
                    <a:pt x="8634" y="1034"/>
                  </a:cubicBezTo>
                  <a:cubicBezTo>
                    <a:pt x="7687" y="1637"/>
                    <a:pt x="7118" y="2413"/>
                    <a:pt x="6997" y="3274"/>
                  </a:cubicBezTo>
                  <a:cubicBezTo>
                    <a:pt x="6877" y="3274"/>
                    <a:pt x="6773" y="3343"/>
                    <a:pt x="6687" y="3430"/>
                  </a:cubicBezTo>
                  <a:cubicBezTo>
                    <a:pt x="6601" y="3533"/>
                    <a:pt x="6584" y="3671"/>
                    <a:pt x="6601" y="3809"/>
                  </a:cubicBezTo>
                  <a:lnTo>
                    <a:pt x="6842" y="4843"/>
                  </a:lnTo>
                  <a:cubicBezTo>
                    <a:pt x="5774" y="4877"/>
                    <a:pt x="4757" y="5222"/>
                    <a:pt x="3913" y="5859"/>
                  </a:cubicBezTo>
                  <a:cubicBezTo>
                    <a:pt x="3051" y="6480"/>
                    <a:pt x="2414" y="7359"/>
                    <a:pt x="2086" y="8358"/>
                  </a:cubicBezTo>
                  <a:cubicBezTo>
                    <a:pt x="863" y="8565"/>
                    <a:pt x="1" y="9633"/>
                    <a:pt x="35" y="10874"/>
                  </a:cubicBezTo>
                  <a:cubicBezTo>
                    <a:pt x="87" y="11805"/>
                    <a:pt x="656" y="12614"/>
                    <a:pt x="1483" y="12994"/>
                  </a:cubicBezTo>
                  <a:lnTo>
                    <a:pt x="2465" y="17491"/>
                  </a:lnTo>
                  <a:cubicBezTo>
                    <a:pt x="2534" y="17767"/>
                    <a:pt x="2793" y="17974"/>
                    <a:pt x="3086" y="17974"/>
                  </a:cubicBezTo>
                  <a:lnTo>
                    <a:pt x="10857" y="17974"/>
                  </a:lnTo>
                  <a:cubicBezTo>
                    <a:pt x="11168" y="17974"/>
                    <a:pt x="11426" y="17767"/>
                    <a:pt x="11478" y="17491"/>
                  </a:cubicBezTo>
                  <a:lnTo>
                    <a:pt x="12460" y="12994"/>
                  </a:lnTo>
                  <a:cubicBezTo>
                    <a:pt x="13287" y="12614"/>
                    <a:pt x="13873" y="11805"/>
                    <a:pt x="13908" y="10874"/>
                  </a:cubicBezTo>
                  <a:cubicBezTo>
                    <a:pt x="13908" y="10805"/>
                    <a:pt x="13908" y="10736"/>
                    <a:pt x="13908" y="10667"/>
                  </a:cubicBezTo>
                  <a:lnTo>
                    <a:pt x="16406" y="10667"/>
                  </a:lnTo>
                  <a:cubicBezTo>
                    <a:pt x="16699" y="10667"/>
                    <a:pt x="16958" y="10460"/>
                    <a:pt x="17009" y="10167"/>
                  </a:cubicBezTo>
                  <a:lnTo>
                    <a:pt x="17526" y="7858"/>
                  </a:lnTo>
                  <a:cubicBezTo>
                    <a:pt x="17561" y="7720"/>
                    <a:pt x="17458" y="7565"/>
                    <a:pt x="17320" y="7531"/>
                  </a:cubicBezTo>
                  <a:cubicBezTo>
                    <a:pt x="17306" y="7529"/>
                    <a:pt x="17293" y="7529"/>
                    <a:pt x="17280" y="7529"/>
                  </a:cubicBezTo>
                  <a:cubicBezTo>
                    <a:pt x="17142" y="7529"/>
                    <a:pt x="17024" y="7612"/>
                    <a:pt x="16992" y="7738"/>
                  </a:cubicBezTo>
                  <a:lnTo>
                    <a:pt x="16493" y="10047"/>
                  </a:lnTo>
                  <a:cubicBezTo>
                    <a:pt x="16475" y="10098"/>
                    <a:pt x="16441" y="10133"/>
                    <a:pt x="16406" y="10133"/>
                  </a:cubicBezTo>
                  <a:lnTo>
                    <a:pt x="15235" y="10133"/>
                  </a:lnTo>
                  <a:lnTo>
                    <a:pt x="16044" y="3809"/>
                  </a:lnTo>
                  <a:lnTo>
                    <a:pt x="17854" y="3809"/>
                  </a:lnTo>
                  <a:lnTo>
                    <a:pt x="17268" y="6480"/>
                  </a:lnTo>
                  <a:cubicBezTo>
                    <a:pt x="17234" y="6635"/>
                    <a:pt x="17337" y="6773"/>
                    <a:pt x="17475" y="6807"/>
                  </a:cubicBezTo>
                  <a:cubicBezTo>
                    <a:pt x="17498" y="6812"/>
                    <a:pt x="17520" y="6815"/>
                    <a:pt x="17542" y="6815"/>
                  </a:cubicBezTo>
                  <a:cubicBezTo>
                    <a:pt x="17668" y="6815"/>
                    <a:pt x="17773" y="6733"/>
                    <a:pt x="17802" y="6600"/>
                  </a:cubicBezTo>
                  <a:lnTo>
                    <a:pt x="18405" y="3809"/>
                  </a:lnTo>
                  <a:cubicBezTo>
                    <a:pt x="18440" y="3671"/>
                    <a:pt x="18405" y="3533"/>
                    <a:pt x="18319" y="3430"/>
                  </a:cubicBezTo>
                  <a:cubicBezTo>
                    <a:pt x="18250" y="3343"/>
                    <a:pt x="18147" y="3274"/>
                    <a:pt x="18026" y="3274"/>
                  </a:cubicBezTo>
                  <a:cubicBezTo>
                    <a:pt x="17888" y="2413"/>
                    <a:pt x="17320" y="1637"/>
                    <a:pt x="16389" y="1034"/>
                  </a:cubicBezTo>
                  <a:cubicBezTo>
                    <a:pt x="15355" y="362"/>
                    <a:pt x="13977" y="0"/>
                    <a:pt x="12512" y="0"/>
                  </a:cubicBezTo>
                  <a:close/>
                </a:path>
              </a:pathLst>
            </a:cu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71"/>
            <p:cNvSpPr/>
            <p:nvPr/>
          </p:nvSpPr>
          <p:spPr>
            <a:xfrm>
              <a:off x="5607238" y="1326400"/>
              <a:ext cx="31475" cy="13375"/>
            </a:xfrm>
            <a:custGeom>
              <a:rect b="b" l="l" r="r" t="t"/>
              <a:pathLst>
                <a:path extrusionOk="0" h="535" w="1259">
                  <a:moveTo>
                    <a:pt x="276" y="0"/>
                  </a:moveTo>
                  <a:cubicBezTo>
                    <a:pt x="121" y="0"/>
                    <a:pt x="1" y="121"/>
                    <a:pt x="1" y="276"/>
                  </a:cubicBezTo>
                  <a:cubicBezTo>
                    <a:pt x="1" y="414"/>
                    <a:pt x="121" y="535"/>
                    <a:pt x="276" y="535"/>
                  </a:cubicBezTo>
                  <a:lnTo>
                    <a:pt x="1000" y="535"/>
                  </a:lnTo>
                  <a:cubicBezTo>
                    <a:pt x="1138" y="535"/>
                    <a:pt x="1259" y="414"/>
                    <a:pt x="1259" y="276"/>
                  </a:cubicBezTo>
                  <a:cubicBezTo>
                    <a:pt x="1259" y="121"/>
                    <a:pt x="1138" y="0"/>
                    <a:pt x="1000" y="0"/>
                  </a:cubicBezTo>
                  <a:close/>
                </a:path>
              </a:pathLst>
            </a:cu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71"/>
            <p:cNvSpPr/>
            <p:nvPr/>
          </p:nvSpPr>
          <p:spPr>
            <a:xfrm>
              <a:off x="5676613" y="1345350"/>
              <a:ext cx="31450" cy="13375"/>
            </a:xfrm>
            <a:custGeom>
              <a:rect b="b" l="l" r="r" t="t"/>
              <a:pathLst>
                <a:path extrusionOk="0" h="535" w="1258">
                  <a:moveTo>
                    <a:pt x="258" y="1"/>
                  </a:moveTo>
                  <a:cubicBezTo>
                    <a:pt x="121" y="1"/>
                    <a:pt x="0" y="121"/>
                    <a:pt x="0" y="276"/>
                  </a:cubicBezTo>
                  <a:cubicBezTo>
                    <a:pt x="0" y="414"/>
                    <a:pt x="121" y="535"/>
                    <a:pt x="258" y="535"/>
                  </a:cubicBezTo>
                  <a:lnTo>
                    <a:pt x="982" y="535"/>
                  </a:lnTo>
                  <a:cubicBezTo>
                    <a:pt x="1137" y="535"/>
                    <a:pt x="1258" y="414"/>
                    <a:pt x="1258" y="276"/>
                  </a:cubicBezTo>
                  <a:cubicBezTo>
                    <a:pt x="1258" y="121"/>
                    <a:pt x="1137" y="1"/>
                    <a:pt x="982" y="1"/>
                  </a:cubicBezTo>
                  <a:close/>
                </a:path>
              </a:pathLst>
            </a:cu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71"/>
            <p:cNvSpPr/>
            <p:nvPr/>
          </p:nvSpPr>
          <p:spPr>
            <a:xfrm>
              <a:off x="5727863" y="1326400"/>
              <a:ext cx="31050" cy="13375"/>
            </a:xfrm>
            <a:custGeom>
              <a:rect b="b" l="l" r="r" t="t"/>
              <a:pathLst>
                <a:path extrusionOk="0" h="535" w="1242">
                  <a:moveTo>
                    <a:pt x="259" y="0"/>
                  </a:moveTo>
                  <a:cubicBezTo>
                    <a:pt x="121" y="0"/>
                    <a:pt x="1" y="121"/>
                    <a:pt x="1" y="276"/>
                  </a:cubicBezTo>
                  <a:cubicBezTo>
                    <a:pt x="1" y="414"/>
                    <a:pt x="121" y="535"/>
                    <a:pt x="259" y="535"/>
                  </a:cubicBezTo>
                  <a:lnTo>
                    <a:pt x="983" y="535"/>
                  </a:lnTo>
                  <a:cubicBezTo>
                    <a:pt x="1121" y="535"/>
                    <a:pt x="1241" y="414"/>
                    <a:pt x="1241" y="276"/>
                  </a:cubicBezTo>
                  <a:cubicBezTo>
                    <a:pt x="1241" y="121"/>
                    <a:pt x="1121" y="0"/>
                    <a:pt x="983" y="0"/>
                  </a:cubicBezTo>
                  <a:close/>
                </a:path>
              </a:pathLst>
            </a:cu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71"/>
            <p:cNvSpPr/>
            <p:nvPr/>
          </p:nvSpPr>
          <p:spPr>
            <a:xfrm>
              <a:off x="5470238" y="1500875"/>
              <a:ext cx="13375" cy="13825"/>
            </a:xfrm>
            <a:custGeom>
              <a:rect b="b" l="l" r="r" t="t"/>
              <a:pathLst>
                <a:path extrusionOk="0" h="553" w="535">
                  <a:moveTo>
                    <a:pt x="259" y="1"/>
                  </a:moveTo>
                  <a:cubicBezTo>
                    <a:pt x="121" y="1"/>
                    <a:pt x="1" y="121"/>
                    <a:pt x="1" y="276"/>
                  </a:cubicBezTo>
                  <a:cubicBezTo>
                    <a:pt x="1" y="431"/>
                    <a:pt x="121" y="552"/>
                    <a:pt x="259" y="552"/>
                  </a:cubicBezTo>
                  <a:cubicBezTo>
                    <a:pt x="414" y="552"/>
                    <a:pt x="535" y="431"/>
                    <a:pt x="535" y="276"/>
                  </a:cubicBezTo>
                  <a:cubicBezTo>
                    <a:pt x="535" y="121"/>
                    <a:pt x="414" y="1"/>
                    <a:pt x="259" y="1"/>
                  </a:cubicBezTo>
                  <a:close/>
                </a:path>
              </a:pathLst>
            </a:cu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71"/>
            <p:cNvSpPr/>
            <p:nvPr/>
          </p:nvSpPr>
          <p:spPr>
            <a:xfrm>
              <a:off x="5513313" y="1500875"/>
              <a:ext cx="13400" cy="13825"/>
            </a:xfrm>
            <a:custGeom>
              <a:rect b="b" l="l" r="r" t="t"/>
              <a:pathLst>
                <a:path extrusionOk="0" h="553" w="536">
                  <a:moveTo>
                    <a:pt x="259" y="1"/>
                  </a:moveTo>
                  <a:cubicBezTo>
                    <a:pt x="122" y="1"/>
                    <a:pt x="1" y="121"/>
                    <a:pt x="1" y="276"/>
                  </a:cubicBezTo>
                  <a:cubicBezTo>
                    <a:pt x="1" y="431"/>
                    <a:pt x="122" y="552"/>
                    <a:pt x="259" y="552"/>
                  </a:cubicBezTo>
                  <a:cubicBezTo>
                    <a:pt x="414" y="552"/>
                    <a:pt x="535" y="431"/>
                    <a:pt x="535" y="276"/>
                  </a:cubicBezTo>
                  <a:cubicBezTo>
                    <a:pt x="535" y="121"/>
                    <a:pt x="414" y="1"/>
                    <a:pt x="259" y="1"/>
                  </a:cubicBezTo>
                  <a:close/>
                </a:path>
              </a:pathLst>
            </a:cu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71"/>
            <p:cNvSpPr/>
            <p:nvPr/>
          </p:nvSpPr>
          <p:spPr>
            <a:xfrm>
              <a:off x="5556413" y="1500875"/>
              <a:ext cx="13375" cy="13825"/>
            </a:xfrm>
            <a:custGeom>
              <a:rect b="b" l="l" r="r" t="t"/>
              <a:pathLst>
                <a:path extrusionOk="0" h="553" w="535">
                  <a:moveTo>
                    <a:pt x="259" y="1"/>
                  </a:moveTo>
                  <a:cubicBezTo>
                    <a:pt x="121" y="1"/>
                    <a:pt x="0" y="121"/>
                    <a:pt x="0" y="276"/>
                  </a:cubicBezTo>
                  <a:cubicBezTo>
                    <a:pt x="0" y="431"/>
                    <a:pt x="121" y="552"/>
                    <a:pt x="259" y="552"/>
                  </a:cubicBezTo>
                  <a:cubicBezTo>
                    <a:pt x="414" y="552"/>
                    <a:pt x="534" y="431"/>
                    <a:pt x="534" y="276"/>
                  </a:cubicBezTo>
                  <a:cubicBezTo>
                    <a:pt x="534" y="121"/>
                    <a:pt x="414" y="1"/>
                    <a:pt x="259" y="1"/>
                  </a:cubicBezTo>
                  <a:close/>
                </a:path>
              </a:pathLst>
            </a:cu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71"/>
            <p:cNvSpPr/>
            <p:nvPr/>
          </p:nvSpPr>
          <p:spPr>
            <a:xfrm>
              <a:off x="5491788" y="1462525"/>
              <a:ext cx="13375" cy="13400"/>
            </a:xfrm>
            <a:custGeom>
              <a:rect b="b" l="l" r="r" t="t"/>
              <a:pathLst>
                <a:path extrusionOk="0" h="536" w="535">
                  <a:moveTo>
                    <a:pt x="259" y="1"/>
                  </a:moveTo>
                  <a:cubicBezTo>
                    <a:pt x="121" y="1"/>
                    <a:pt x="0" y="122"/>
                    <a:pt x="0" y="259"/>
                  </a:cubicBezTo>
                  <a:cubicBezTo>
                    <a:pt x="0" y="414"/>
                    <a:pt x="121" y="535"/>
                    <a:pt x="259" y="535"/>
                  </a:cubicBezTo>
                  <a:cubicBezTo>
                    <a:pt x="414" y="535"/>
                    <a:pt x="534" y="414"/>
                    <a:pt x="534" y="259"/>
                  </a:cubicBezTo>
                  <a:cubicBezTo>
                    <a:pt x="534" y="122"/>
                    <a:pt x="414" y="1"/>
                    <a:pt x="259" y="1"/>
                  </a:cubicBezTo>
                  <a:close/>
                </a:path>
              </a:pathLst>
            </a:cu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71"/>
            <p:cNvSpPr/>
            <p:nvPr/>
          </p:nvSpPr>
          <p:spPr>
            <a:xfrm>
              <a:off x="5535713" y="1462525"/>
              <a:ext cx="13400" cy="13400"/>
            </a:xfrm>
            <a:custGeom>
              <a:rect b="b" l="l" r="r" t="t"/>
              <a:pathLst>
                <a:path extrusionOk="0" h="536" w="536">
                  <a:moveTo>
                    <a:pt x="277" y="1"/>
                  </a:moveTo>
                  <a:cubicBezTo>
                    <a:pt x="122" y="1"/>
                    <a:pt x="1" y="122"/>
                    <a:pt x="1" y="259"/>
                  </a:cubicBezTo>
                  <a:cubicBezTo>
                    <a:pt x="1" y="414"/>
                    <a:pt x="122" y="535"/>
                    <a:pt x="277" y="535"/>
                  </a:cubicBezTo>
                  <a:cubicBezTo>
                    <a:pt x="415" y="535"/>
                    <a:pt x="535" y="414"/>
                    <a:pt x="535" y="259"/>
                  </a:cubicBezTo>
                  <a:cubicBezTo>
                    <a:pt x="535" y="122"/>
                    <a:pt x="415" y="1"/>
                    <a:pt x="277" y="1"/>
                  </a:cubicBezTo>
                  <a:close/>
                </a:path>
              </a:pathLst>
            </a:cu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71"/>
            <p:cNvSpPr/>
            <p:nvPr/>
          </p:nvSpPr>
          <p:spPr>
            <a:xfrm>
              <a:off x="5579663" y="1462525"/>
              <a:ext cx="13375" cy="13400"/>
            </a:xfrm>
            <a:custGeom>
              <a:rect b="b" l="l" r="r" t="t"/>
              <a:pathLst>
                <a:path extrusionOk="0" h="536" w="535">
                  <a:moveTo>
                    <a:pt x="276" y="1"/>
                  </a:moveTo>
                  <a:cubicBezTo>
                    <a:pt x="121" y="1"/>
                    <a:pt x="1" y="122"/>
                    <a:pt x="1" y="259"/>
                  </a:cubicBezTo>
                  <a:cubicBezTo>
                    <a:pt x="1" y="414"/>
                    <a:pt x="121" y="535"/>
                    <a:pt x="276" y="535"/>
                  </a:cubicBezTo>
                  <a:cubicBezTo>
                    <a:pt x="414" y="535"/>
                    <a:pt x="535" y="414"/>
                    <a:pt x="535" y="259"/>
                  </a:cubicBezTo>
                  <a:cubicBezTo>
                    <a:pt x="535" y="122"/>
                    <a:pt x="414" y="1"/>
                    <a:pt x="276" y="1"/>
                  </a:cubicBezTo>
                  <a:close/>
                </a:path>
              </a:pathLst>
            </a:cu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71"/>
            <p:cNvSpPr/>
            <p:nvPr/>
          </p:nvSpPr>
          <p:spPr>
            <a:xfrm>
              <a:off x="5599488" y="1500875"/>
              <a:ext cx="13375" cy="13825"/>
            </a:xfrm>
            <a:custGeom>
              <a:rect b="b" l="l" r="r" t="t"/>
              <a:pathLst>
                <a:path extrusionOk="0" h="553" w="535">
                  <a:moveTo>
                    <a:pt x="259" y="1"/>
                  </a:moveTo>
                  <a:cubicBezTo>
                    <a:pt x="121" y="1"/>
                    <a:pt x="0" y="121"/>
                    <a:pt x="0" y="276"/>
                  </a:cubicBezTo>
                  <a:cubicBezTo>
                    <a:pt x="0" y="431"/>
                    <a:pt x="121" y="552"/>
                    <a:pt x="259" y="552"/>
                  </a:cubicBezTo>
                  <a:cubicBezTo>
                    <a:pt x="414" y="552"/>
                    <a:pt x="535" y="431"/>
                    <a:pt x="535" y="276"/>
                  </a:cubicBezTo>
                  <a:cubicBezTo>
                    <a:pt x="535" y="121"/>
                    <a:pt x="414" y="1"/>
                    <a:pt x="259" y="1"/>
                  </a:cubicBezTo>
                  <a:close/>
                </a:path>
              </a:pathLst>
            </a:cu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 name="Google Shape;749;p71"/>
          <p:cNvGrpSpPr/>
          <p:nvPr/>
        </p:nvGrpSpPr>
        <p:grpSpPr>
          <a:xfrm>
            <a:off x="5838588" y="3637775"/>
            <a:ext cx="433000" cy="459700"/>
            <a:chOff x="4698213" y="3797975"/>
            <a:chExt cx="433000" cy="459700"/>
          </a:xfrm>
        </p:grpSpPr>
        <p:sp>
          <p:nvSpPr>
            <p:cNvPr id="750" name="Google Shape;750;p71"/>
            <p:cNvSpPr/>
            <p:nvPr/>
          </p:nvSpPr>
          <p:spPr>
            <a:xfrm>
              <a:off x="4806788" y="4056025"/>
              <a:ext cx="138750" cy="140475"/>
            </a:xfrm>
            <a:custGeom>
              <a:rect b="b" l="l" r="r" t="t"/>
              <a:pathLst>
                <a:path extrusionOk="0" h="5619" w="5550">
                  <a:moveTo>
                    <a:pt x="2792" y="0"/>
                  </a:moveTo>
                  <a:cubicBezTo>
                    <a:pt x="1241" y="0"/>
                    <a:pt x="1" y="1258"/>
                    <a:pt x="1" y="2809"/>
                  </a:cubicBezTo>
                  <a:cubicBezTo>
                    <a:pt x="1" y="4360"/>
                    <a:pt x="1241" y="5618"/>
                    <a:pt x="2792" y="5618"/>
                  </a:cubicBezTo>
                  <a:cubicBezTo>
                    <a:pt x="3413" y="5618"/>
                    <a:pt x="3981" y="5411"/>
                    <a:pt x="4481" y="5049"/>
                  </a:cubicBezTo>
                  <a:cubicBezTo>
                    <a:pt x="4946" y="4688"/>
                    <a:pt x="5308" y="4188"/>
                    <a:pt x="5480" y="3619"/>
                  </a:cubicBezTo>
                  <a:cubicBezTo>
                    <a:pt x="5515" y="3481"/>
                    <a:pt x="5429" y="3326"/>
                    <a:pt x="5291" y="3292"/>
                  </a:cubicBezTo>
                  <a:cubicBezTo>
                    <a:pt x="5263" y="3281"/>
                    <a:pt x="5235" y="3277"/>
                    <a:pt x="5207" y="3277"/>
                  </a:cubicBezTo>
                  <a:cubicBezTo>
                    <a:pt x="5096" y="3277"/>
                    <a:pt x="4991" y="3354"/>
                    <a:pt x="4963" y="3464"/>
                  </a:cubicBezTo>
                  <a:cubicBezTo>
                    <a:pt x="4671" y="4429"/>
                    <a:pt x="3792" y="5067"/>
                    <a:pt x="2792" y="5067"/>
                  </a:cubicBezTo>
                  <a:cubicBezTo>
                    <a:pt x="1551" y="5067"/>
                    <a:pt x="535" y="4050"/>
                    <a:pt x="535" y="2809"/>
                  </a:cubicBezTo>
                  <a:cubicBezTo>
                    <a:pt x="535" y="1568"/>
                    <a:pt x="1551" y="552"/>
                    <a:pt x="2792" y="552"/>
                  </a:cubicBezTo>
                  <a:cubicBezTo>
                    <a:pt x="3843" y="552"/>
                    <a:pt x="4757" y="1258"/>
                    <a:pt x="4998" y="2275"/>
                  </a:cubicBezTo>
                  <a:cubicBezTo>
                    <a:pt x="5027" y="2407"/>
                    <a:pt x="5132" y="2489"/>
                    <a:pt x="5258" y="2489"/>
                  </a:cubicBezTo>
                  <a:cubicBezTo>
                    <a:pt x="5280" y="2489"/>
                    <a:pt x="5302" y="2487"/>
                    <a:pt x="5325" y="2482"/>
                  </a:cubicBezTo>
                  <a:cubicBezTo>
                    <a:pt x="5463" y="2447"/>
                    <a:pt x="5549" y="2292"/>
                    <a:pt x="5515" y="2154"/>
                  </a:cubicBezTo>
                  <a:cubicBezTo>
                    <a:pt x="5222" y="896"/>
                    <a:pt x="4102" y="0"/>
                    <a:pt x="2792" y="0"/>
                  </a:cubicBezTo>
                  <a:close/>
                </a:path>
              </a:pathLst>
            </a:custGeom>
            <a:solidFill>
              <a:srgbClr val="3C444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71"/>
            <p:cNvSpPr/>
            <p:nvPr/>
          </p:nvSpPr>
          <p:spPr>
            <a:xfrm>
              <a:off x="4753788" y="4049125"/>
              <a:ext cx="43975" cy="13375"/>
            </a:xfrm>
            <a:custGeom>
              <a:rect b="b" l="l" r="r" t="t"/>
              <a:pathLst>
                <a:path extrusionOk="0" h="535" w="1759">
                  <a:moveTo>
                    <a:pt x="277" y="1"/>
                  </a:moveTo>
                  <a:cubicBezTo>
                    <a:pt x="122" y="1"/>
                    <a:pt x="1" y="121"/>
                    <a:pt x="1" y="259"/>
                  </a:cubicBezTo>
                  <a:cubicBezTo>
                    <a:pt x="1" y="414"/>
                    <a:pt x="122" y="535"/>
                    <a:pt x="277" y="535"/>
                  </a:cubicBezTo>
                  <a:lnTo>
                    <a:pt x="1483" y="535"/>
                  </a:lnTo>
                  <a:cubicBezTo>
                    <a:pt x="1638" y="535"/>
                    <a:pt x="1759" y="414"/>
                    <a:pt x="1759" y="259"/>
                  </a:cubicBezTo>
                  <a:cubicBezTo>
                    <a:pt x="1759" y="121"/>
                    <a:pt x="1638" y="1"/>
                    <a:pt x="1483" y="1"/>
                  </a:cubicBezTo>
                  <a:close/>
                </a:path>
              </a:pathLst>
            </a:custGeom>
            <a:solidFill>
              <a:srgbClr val="3C444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71"/>
            <p:cNvSpPr/>
            <p:nvPr/>
          </p:nvSpPr>
          <p:spPr>
            <a:xfrm>
              <a:off x="4698213" y="3797975"/>
              <a:ext cx="433000" cy="459700"/>
            </a:xfrm>
            <a:custGeom>
              <a:rect b="b" l="l" r="r" t="t"/>
              <a:pathLst>
                <a:path extrusionOk="0" h="18388" w="17320">
                  <a:moveTo>
                    <a:pt x="5033" y="2740"/>
                  </a:moveTo>
                  <a:cubicBezTo>
                    <a:pt x="5016" y="2775"/>
                    <a:pt x="4998" y="2809"/>
                    <a:pt x="4981" y="2843"/>
                  </a:cubicBezTo>
                  <a:cubicBezTo>
                    <a:pt x="4947" y="2912"/>
                    <a:pt x="4895" y="3016"/>
                    <a:pt x="4860" y="3119"/>
                  </a:cubicBezTo>
                  <a:lnTo>
                    <a:pt x="4378" y="3119"/>
                  </a:lnTo>
                  <a:lnTo>
                    <a:pt x="4378" y="2740"/>
                  </a:lnTo>
                  <a:close/>
                  <a:moveTo>
                    <a:pt x="5877" y="2275"/>
                  </a:moveTo>
                  <a:cubicBezTo>
                    <a:pt x="6032" y="2275"/>
                    <a:pt x="6153" y="2395"/>
                    <a:pt x="6153" y="2533"/>
                  </a:cubicBezTo>
                  <a:cubicBezTo>
                    <a:pt x="6153" y="2551"/>
                    <a:pt x="6153" y="2568"/>
                    <a:pt x="6153" y="2585"/>
                  </a:cubicBezTo>
                  <a:cubicBezTo>
                    <a:pt x="6136" y="2688"/>
                    <a:pt x="6118" y="2740"/>
                    <a:pt x="6067" y="2843"/>
                  </a:cubicBezTo>
                  <a:cubicBezTo>
                    <a:pt x="6015" y="2912"/>
                    <a:pt x="5981" y="3016"/>
                    <a:pt x="5929" y="3119"/>
                  </a:cubicBezTo>
                  <a:lnTo>
                    <a:pt x="5446" y="3119"/>
                  </a:lnTo>
                  <a:cubicBezTo>
                    <a:pt x="5446" y="3102"/>
                    <a:pt x="5464" y="3102"/>
                    <a:pt x="5464" y="3102"/>
                  </a:cubicBezTo>
                  <a:cubicBezTo>
                    <a:pt x="5550" y="2947"/>
                    <a:pt x="5601" y="2809"/>
                    <a:pt x="5601" y="2533"/>
                  </a:cubicBezTo>
                  <a:cubicBezTo>
                    <a:pt x="5601" y="2395"/>
                    <a:pt x="5722" y="2275"/>
                    <a:pt x="5877" y="2275"/>
                  </a:cubicBezTo>
                  <a:close/>
                  <a:moveTo>
                    <a:pt x="6963" y="2275"/>
                  </a:moveTo>
                  <a:cubicBezTo>
                    <a:pt x="7101" y="2275"/>
                    <a:pt x="7221" y="2395"/>
                    <a:pt x="7221" y="2533"/>
                  </a:cubicBezTo>
                  <a:cubicBezTo>
                    <a:pt x="7221" y="2551"/>
                    <a:pt x="7221" y="2568"/>
                    <a:pt x="7221" y="2585"/>
                  </a:cubicBezTo>
                  <a:cubicBezTo>
                    <a:pt x="7221" y="2688"/>
                    <a:pt x="7204" y="2740"/>
                    <a:pt x="7135" y="2843"/>
                  </a:cubicBezTo>
                  <a:cubicBezTo>
                    <a:pt x="7101" y="2912"/>
                    <a:pt x="7049" y="3016"/>
                    <a:pt x="7015" y="3119"/>
                  </a:cubicBezTo>
                  <a:lnTo>
                    <a:pt x="6532" y="3119"/>
                  </a:lnTo>
                  <a:cubicBezTo>
                    <a:pt x="6532" y="3102"/>
                    <a:pt x="6532" y="3102"/>
                    <a:pt x="6532" y="3102"/>
                  </a:cubicBezTo>
                  <a:cubicBezTo>
                    <a:pt x="6618" y="2947"/>
                    <a:pt x="6687" y="2809"/>
                    <a:pt x="6687" y="2533"/>
                  </a:cubicBezTo>
                  <a:cubicBezTo>
                    <a:pt x="6687" y="2395"/>
                    <a:pt x="6808" y="2275"/>
                    <a:pt x="6963" y="2275"/>
                  </a:cubicBezTo>
                  <a:close/>
                  <a:moveTo>
                    <a:pt x="8031" y="2275"/>
                  </a:moveTo>
                  <a:cubicBezTo>
                    <a:pt x="8186" y="2275"/>
                    <a:pt x="8307" y="2395"/>
                    <a:pt x="8307" y="2533"/>
                  </a:cubicBezTo>
                  <a:cubicBezTo>
                    <a:pt x="8307" y="2551"/>
                    <a:pt x="8307" y="2568"/>
                    <a:pt x="8307" y="2585"/>
                  </a:cubicBezTo>
                  <a:cubicBezTo>
                    <a:pt x="8307" y="2688"/>
                    <a:pt x="8273" y="2740"/>
                    <a:pt x="8221" y="2843"/>
                  </a:cubicBezTo>
                  <a:cubicBezTo>
                    <a:pt x="8186" y="2912"/>
                    <a:pt x="8135" y="3016"/>
                    <a:pt x="8083" y="3119"/>
                  </a:cubicBezTo>
                  <a:lnTo>
                    <a:pt x="7600" y="3119"/>
                  </a:lnTo>
                  <a:cubicBezTo>
                    <a:pt x="7618" y="3102"/>
                    <a:pt x="7618" y="3102"/>
                    <a:pt x="7618" y="3102"/>
                  </a:cubicBezTo>
                  <a:cubicBezTo>
                    <a:pt x="7704" y="2947"/>
                    <a:pt x="7773" y="2809"/>
                    <a:pt x="7773" y="2533"/>
                  </a:cubicBezTo>
                  <a:cubicBezTo>
                    <a:pt x="7773" y="2395"/>
                    <a:pt x="7893" y="2275"/>
                    <a:pt x="8031" y="2275"/>
                  </a:cubicBezTo>
                  <a:close/>
                  <a:moveTo>
                    <a:pt x="9117" y="2275"/>
                  </a:moveTo>
                  <a:cubicBezTo>
                    <a:pt x="9272" y="2275"/>
                    <a:pt x="9393" y="2395"/>
                    <a:pt x="9393" y="2533"/>
                  </a:cubicBezTo>
                  <a:cubicBezTo>
                    <a:pt x="9393" y="2792"/>
                    <a:pt x="9341" y="2964"/>
                    <a:pt x="9289" y="3119"/>
                  </a:cubicBezTo>
                  <a:lnTo>
                    <a:pt x="8686" y="3119"/>
                  </a:lnTo>
                  <a:cubicBezTo>
                    <a:pt x="8686" y="3102"/>
                    <a:pt x="8686" y="3102"/>
                    <a:pt x="8703" y="3102"/>
                  </a:cubicBezTo>
                  <a:cubicBezTo>
                    <a:pt x="8772" y="2947"/>
                    <a:pt x="8841" y="2809"/>
                    <a:pt x="8841" y="2533"/>
                  </a:cubicBezTo>
                  <a:cubicBezTo>
                    <a:pt x="8841" y="2395"/>
                    <a:pt x="8962" y="2275"/>
                    <a:pt x="9117" y="2275"/>
                  </a:cubicBezTo>
                  <a:close/>
                  <a:moveTo>
                    <a:pt x="16768" y="2740"/>
                  </a:moveTo>
                  <a:lnTo>
                    <a:pt x="16768" y="3119"/>
                  </a:lnTo>
                  <a:lnTo>
                    <a:pt x="15769" y="3119"/>
                  </a:lnTo>
                  <a:cubicBezTo>
                    <a:pt x="15614" y="3119"/>
                    <a:pt x="15493" y="3240"/>
                    <a:pt x="15493" y="3378"/>
                  </a:cubicBezTo>
                  <a:cubicBezTo>
                    <a:pt x="15493" y="3533"/>
                    <a:pt x="15614" y="3653"/>
                    <a:pt x="15769" y="3653"/>
                  </a:cubicBezTo>
                  <a:lnTo>
                    <a:pt x="16768" y="3653"/>
                  </a:lnTo>
                  <a:lnTo>
                    <a:pt x="16768" y="4032"/>
                  </a:lnTo>
                  <a:lnTo>
                    <a:pt x="4378" y="4032"/>
                  </a:lnTo>
                  <a:lnTo>
                    <a:pt x="4378" y="3653"/>
                  </a:lnTo>
                  <a:lnTo>
                    <a:pt x="14476" y="3653"/>
                  </a:lnTo>
                  <a:cubicBezTo>
                    <a:pt x="14614" y="3653"/>
                    <a:pt x="14735" y="3533"/>
                    <a:pt x="14735" y="3378"/>
                  </a:cubicBezTo>
                  <a:cubicBezTo>
                    <a:pt x="14735" y="3240"/>
                    <a:pt x="14614" y="3119"/>
                    <a:pt x="14476" y="3119"/>
                  </a:cubicBezTo>
                  <a:lnTo>
                    <a:pt x="9858" y="3119"/>
                  </a:lnTo>
                  <a:cubicBezTo>
                    <a:pt x="9875" y="2999"/>
                    <a:pt x="9910" y="2878"/>
                    <a:pt x="9910" y="2740"/>
                  </a:cubicBezTo>
                  <a:close/>
                  <a:moveTo>
                    <a:pt x="1311" y="4222"/>
                  </a:moveTo>
                  <a:cubicBezTo>
                    <a:pt x="1207" y="4532"/>
                    <a:pt x="1138" y="4860"/>
                    <a:pt x="1087" y="5187"/>
                  </a:cubicBezTo>
                  <a:lnTo>
                    <a:pt x="1018" y="5187"/>
                  </a:lnTo>
                  <a:cubicBezTo>
                    <a:pt x="742" y="5187"/>
                    <a:pt x="535" y="4963"/>
                    <a:pt x="535" y="4705"/>
                  </a:cubicBezTo>
                  <a:cubicBezTo>
                    <a:pt x="535" y="4446"/>
                    <a:pt x="742" y="4222"/>
                    <a:pt x="1018" y="4222"/>
                  </a:cubicBezTo>
                  <a:close/>
                  <a:moveTo>
                    <a:pt x="5894" y="4567"/>
                  </a:moveTo>
                  <a:cubicBezTo>
                    <a:pt x="5946" y="4739"/>
                    <a:pt x="6015" y="4860"/>
                    <a:pt x="6067" y="4963"/>
                  </a:cubicBezTo>
                  <a:cubicBezTo>
                    <a:pt x="6136" y="5101"/>
                    <a:pt x="6153" y="5135"/>
                    <a:pt x="6153" y="5273"/>
                  </a:cubicBezTo>
                  <a:cubicBezTo>
                    <a:pt x="6153" y="5411"/>
                    <a:pt x="6136" y="5446"/>
                    <a:pt x="6067" y="5583"/>
                  </a:cubicBezTo>
                  <a:cubicBezTo>
                    <a:pt x="5946" y="5790"/>
                    <a:pt x="5791" y="6100"/>
                    <a:pt x="5791" y="6635"/>
                  </a:cubicBezTo>
                  <a:cubicBezTo>
                    <a:pt x="5791" y="7186"/>
                    <a:pt x="5946" y="7496"/>
                    <a:pt x="6067" y="7703"/>
                  </a:cubicBezTo>
                  <a:cubicBezTo>
                    <a:pt x="6118" y="7824"/>
                    <a:pt x="6136" y="7858"/>
                    <a:pt x="6153" y="7961"/>
                  </a:cubicBezTo>
                  <a:lnTo>
                    <a:pt x="5601" y="7961"/>
                  </a:lnTo>
                  <a:cubicBezTo>
                    <a:pt x="5601" y="7720"/>
                    <a:pt x="5533" y="7600"/>
                    <a:pt x="5464" y="7445"/>
                  </a:cubicBezTo>
                  <a:cubicBezTo>
                    <a:pt x="5360" y="7272"/>
                    <a:pt x="5240" y="7048"/>
                    <a:pt x="5240" y="6635"/>
                  </a:cubicBezTo>
                  <a:cubicBezTo>
                    <a:pt x="5240" y="6238"/>
                    <a:pt x="5360" y="6014"/>
                    <a:pt x="5464" y="5825"/>
                  </a:cubicBezTo>
                  <a:cubicBezTo>
                    <a:pt x="5550" y="5670"/>
                    <a:pt x="5601" y="5549"/>
                    <a:pt x="5601" y="5273"/>
                  </a:cubicBezTo>
                  <a:cubicBezTo>
                    <a:pt x="5601" y="4998"/>
                    <a:pt x="5550" y="4877"/>
                    <a:pt x="5464" y="4722"/>
                  </a:cubicBezTo>
                  <a:cubicBezTo>
                    <a:pt x="5429" y="4670"/>
                    <a:pt x="5412" y="4618"/>
                    <a:pt x="5377" y="4567"/>
                  </a:cubicBezTo>
                  <a:close/>
                  <a:moveTo>
                    <a:pt x="6963" y="4567"/>
                  </a:moveTo>
                  <a:cubicBezTo>
                    <a:pt x="7015" y="4739"/>
                    <a:pt x="7083" y="4860"/>
                    <a:pt x="7135" y="4963"/>
                  </a:cubicBezTo>
                  <a:cubicBezTo>
                    <a:pt x="7204" y="5101"/>
                    <a:pt x="7221" y="5135"/>
                    <a:pt x="7221" y="5273"/>
                  </a:cubicBezTo>
                  <a:cubicBezTo>
                    <a:pt x="7221" y="5411"/>
                    <a:pt x="7204" y="5446"/>
                    <a:pt x="7135" y="5583"/>
                  </a:cubicBezTo>
                  <a:cubicBezTo>
                    <a:pt x="7032" y="5790"/>
                    <a:pt x="6859" y="6100"/>
                    <a:pt x="6859" y="6635"/>
                  </a:cubicBezTo>
                  <a:cubicBezTo>
                    <a:pt x="6859" y="7186"/>
                    <a:pt x="7032" y="7496"/>
                    <a:pt x="7135" y="7703"/>
                  </a:cubicBezTo>
                  <a:cubicBezTo>
                    <a:pt x="7204" y="7824"/>
                    <a:pt x="7221" y="7858"/>
                    <a:pt x="7221" y="7961"/>
                  </a:cubicBezTo>
                  <a:lnTo>
                    <a:pt x="6687" y="7961"/>
                  </a:lnTo>
                  <a:cubicBezTo>
                    <a:pt x="6670" y="7720"/>
                    <a:pt x="6618" y="7600"/>
                    <a:pt x="6532" y="7445"/>
                  </a:cubicBezTo>
                  <a:cubicBezTo>
                    <a:pt x="6446" y="7272"/>
                    <a:pt x="6325" y="7048"/>
                    <a:pt x="6325" y="6635"/>
                  </a:cubicBezTo>
                  <a:cubicBezTo>
                    <a:pt x="6325" y="6238"/>
                    <a:pt x="6446" y="6014"/>
                    <a:pt x="6532" y="5825"/>
                  </a:cubicBezTo>
                  <a:cubicBezTo>
                    <a:pt x="6618" y="5670"/>
                    <a:pt x="6687" y="5549"/>
                    <a:pt x="6687" y="5273"/>
                  </a:cubicBezTo>
                  <a:cubicBezTo>
                    <a:pt x="6687" y="4998"/>
                    <a:pt x="6618" y="4877"/>
                    <a:pt x="6532" y="4722"/>
                  </a:cubicBezTo>
                  <a:cubicBezTo>
                    <a:pt x="6515" y="4670"/>
                    <a:pt x="6498" y="4618"/>
                    <a:pt x="6463" y="4567"/>
                  </a:cubicBezTo>
                  <a:close/>
                  <a:moveTo>
                    <a:pt x="8049" y="4567"/>
                  </a:moveTo>
                  <a:cubicBezTo>
                    <a:pt x="8100" y="4739"/>
                    <a:pt x="8169" y="4860"/>
                    <a:pt x="8221" y="4963"/>
                  </a:cubicBezTo>
                  <a:cubicBezTo>
                    <a:pt x="8290" y="5101"/>
                    <a:pt x="8307" y="5135"/>
                    <a:pt x="8307" y="5273"/>
                  </a:cubicBezTo>
                  <a:cubicBezTo>
                    <a:pt x="8307" y="5411"/>
                    <a:pt x="8290" y="5446"/>
                    <a:pt x="8221" y="5583"/>
                  </a:cubicBezTo>
                  <a:cubicBezTo>
                    <a:pt x="8117" y="5790"/>
                    <a:pt x="7945" y="6100"/>
                    <a:pt x="7945" y="6635"/>
                  </a:cubicBezTo>
                  <a:cubicBezTo>
                    <a:pt x="7945" y="7186"/>
                    <a:pt x="8117" y="7496"/>
                    <a:pt x="8221" y="7703"/>
                  </a:cubicBezTo>
                  <a:cubicBezTo>
                    <a:pt x="8290" y="7824"/>
                    <a:pt x="8307" y="7858"/>
                    <a:pt x="8307" y="7961"/>
                  </a:cubicBezTo>
                  <a:lnTo>
                    <a:pt x="7773" y="7961"/>
                  </a:lnTo>
                  <a:cubicBezTo>
                    <a:pt x="7756" y="7720"/>
                    <a:pt x="7687" y="7600"/>
                    <a:pt x="7618" y="7445"/>
                  </a:cubicBezTo>
                  <a:cubicBezTo>
                    <a:pt x="7514" y="7272"/>
                    <a:pt x="7411" y="7048"/>
                    <a:pt x="7411" y="6635"/>
                  </a:cubicBezTo>
                  <a:cubicBezTo>
                    <a:pt x="7411" y="6238"/>
                    <a:pt x="7514" y="6014"/>
                    <a:pt x="7618" y="5825"/>
                  </a:cubicBezTo>
                  <a:cubicBezTo>
                    <a:pt x="7704" y="5670"/>
                    <a:pt x="7773" y="5549"/>
                    <a:pt x="7773" y="5273"/>
                  </a:cubicBezTo>
                  <a:cubicBezTo>
                    <a:pt x="7773" y="4998"/>
                    <a:pt x="7704" y="4877"/>
                    <a:pt x="7618" y="4722"/>
                  </a:cubicBezTo>
                  <a:cubicBezTo>
                    <a:pt x="7600" y="4670"/>
                    <a:pt x="7566" y="4618"/>
                    <a:pt x="7549" y="4567"/>
                  </a:cubicBezTo>
                  <a:close/>
                  <a:moveTo>
                    <a:pt x="9238" y="4567"/>
                  </a:moveTo>
                  <a:cubicBezTo>
                    <a:pt x="9306" y="4739"/>
                    <a:pt x="9393" y="4946"/>
                    <a:pt x="9393" y="5273"/>
                  </a:cubicBezTo>
                  <a:cubicBezTo>
                    <a:pt x="9393" y="5687"/>
                    <a:pt x="9272" y="5911"/>
                    <a:pt x="9169" y="6083"/>
                  </a:cubicBezTo>
                  <a:cubicBezTo>
                    <a:pt x="9100" y="6238"/>
                    <a:pt x="9031" y="6359"/>
                    <a:pt x="9031" y="6635"/>
                  </a:cubicBezTo>
                  <a:cubicBezTo>
                    <a:pt x="9031" y="6910"/>
                    <a:pt x="9100" y="7048"/>
                    <a:pt x="9169" y="7203"/>
                  </a:cubicBezTo>
                  <a:cubicBezTo>
                    <a:pt x="9272" y="7376"/>
                    <a:pt x="9375" y="7582"/>
                    <a:pt x="9393" y="7961"/>
                  </a:cubicBezTo>
                  <a:lnTo>
                    <a:pt x="8841" y="7961"/>
                  </a:lnTo>
                  <a:cubicBezTo>
                    <a:pt x="8841" y="7720"/>
                    <a:pt x="8772" y="7600"/>
                    <a:pt x="8703" y="7445"/>
                  </a:cubicBezTo>
                  <a:cubicBezTo>
                    <a:pt x="8600" y="7272"/>
                    <a:pt x="8479" y="7048"/>
                    <a:pt x="8479" y="6635"/>
                  </a:cubicBezTo>
                  <a:cubicBezTo>
                    <a:pt x="8479" y="6238"/>
                    <a:pt x="8600" y="6014"/>
                    <a:pt x="8703" y="5825"/>
                  </a:cubicBezTo>
                  <a:cubicBezTo>
                    <a:pt x="8772" y="5670"/>
                    <a:pt x="8841" y="5549"/>
                    <a:pt x="8841" y="5273"/>
                  </a:cubicBezTo>
                  <a:cubicBezTo>
                    <a:pt x="8841" y="4998"/>
                    <a:pt x="8772" y="4877"/>
                    <a:pt x="8703" y="4722"/>
                  </a:cubicBezTo>
                  <a:cubicBezTo>
                    <a:pt x="8669" y="4670"/>
                    <a:pt x="8652" y="4618"/>
                    <a:pt x="8617" y="4567"/>
                  </a:cubicBezTo>
                  <a:close/>
                  <a:moveTo>
                    <a:pt x="12408" y="4567"/>
                  </a:moveTo>
                  <a:cubicBezTo>
                    <a:pt x="12529" y="5049"/>
                    <a:pt x="12615" y="5549"/>
                    <a:pt x="12615" y="6066"/>
                  </a:cubicBezTo>
                  <a:cubicBezTo>
                    <a:pt x="12615" y="6738"/>
                    <a:pt x="12495" y="7376"/>
                    <a:pt x="12270" y="7961"/>
                  </a:cubicBezTo>
                  <a:lnTo>
                    <a:pt x="9927" y="7961"/>
                  </a:lnTo>
                  <a:cubicBezTo>
                    <a:pt x="9910" y="7445"/>
                    <a:pt x="9755" y="7152"/>
                    <a:pt x="9651" y="6945"/>
                  </a:cubicBezTo>
                  <a:cubicBezTo>
                    <a:pt x="9582" y="6807"/>
                    <a:pt x="9565" y="6790"/>
                    <a:pt x="9565" y="6635"/>
                  </a:cubicBezTo>
                  <a:cubicBezTo>
                    <a:pt x="9565" y="6497"/>
                    <a:pt x="9582" y="6462"/>
                    <a:pt x="9651" y="6342"/>
                  </a:cubicBezTo>
                  <a:cubicBezTo>
                    <a:pt x="9755" y="6135"/>
                    <a:pt x="9927" y="5807"/>
                    <a:pt x="9927" y="5273"/>
                  </a:cubicBezTo>
                  <a:cubicBezTo>
                    <a:pt x="9927" y="4980"/>
                    <a:pt x="9875" y="4756"/>
                    <a:pt x="9806" y="4567"/>
                  </a:cubicBezTo>
                  <a:close/>
                  <a:moveTo>
                    <a:pt x="7083" y="552"/>
                  </a:moveTo>
                  <a:cubicBezTo>
                    <a:pt x="8617" y="552"/>
                    <a:pt x="10013" y="1172"/>
                    <a:pt x="11013" y="2206"/>
                  </a:cubicBezTo>
                  <a:lnTo>
                    <a:pt x="9841" y="2206"/>
                  </a:lnTo>
                  <a:cubicBezTo>
                    <a:pt x="9720" y="1930"/>
                    <a:pt x="9444" y="1723"/>
                    <a:pt x="9117" y="1723"/>
                  </a:cubicBezTo>
                  <a:cubicBezTo>
                    <a:pt x="8910" y="1723"/>
                    <a:pt x="8721" y="1810"/>
                    <a:pt x="8583" y="1930"/>
                  </a:cubicBezTo>
                  <a:cubicBezTo>
                    <a:pt x="8428" y="1810"/>
                    <a:pt x="8238" y="1723"/>
                    <a:pt x="8031" y="1723"/>
                  </a:cubicBezTo>
                  <a:cubicBezTo>
                    <a:pt x="7824" y="1723"/>
                    <a:pt x="7635" y="1810"/>
                    <a:pt x="7497" y="1930"/>
                  </a:cubicBezTo>
                  <a:cubicBezTo>
                    <a:pt x="7359" y="1810"/>
                    <a:pt x="7170" y="1723"/>
                    <a:pt x="6963" y="1723"/>
                  </a:cubicBezTo>
                  <a:cubicBezTo>
                    <a:pt x="6756" y="1723"/>
                    <a:pt x="6567" y="1810"/>
                    <a:pt x="6411" y="1930"/>
                  </a:cubicBezTo>
                  <a:cubicBezTo>
                    <a:pt x="6274" y="1810"/>
                    <a:pt x="6084" y="1723"/>
                    <a:pt x="5877" y="1723"/>
                  </a:cubicBezTo>
                  <a:cubicBezTo>
                    <a:pt x="5550" y="1723"/>
                    <a:pt x="5274" y="1930"/>
                    <a:pt x="5136" y="2206"/>
                  </a:cubicBezTo>
                  <a:lnTo>
                    <a:pt x="4292" y="2206"/>
                  </a:lnTo>
                  <a:cubicBezTo>
                    <a:pt x="4033" y="2206"/>
                    <a:pt x="3844" y="2395"/>
                    <a:pt x="3844" y="2654"/>
                  </a:cubicBezTo>
                  <a:lnTo>
                    <a:pt x="3844" y="4119"/>
                  </a:lnTo>
                  <a:cubicBezTo>
                    <a:pt x="3844" y="4377"/>
                    <a:pt x="4033" y="4567"/>
                    <a:pt x="4292" y="4567"/>
                  </a:cubicBezTo>
                  <a:lnTo>
                    <a:pt x="4809" y="4567"/>
                  </a:lnTo>
                  <a:cubicBezTo>
                    <a:pt x="4860" y="4739"/>
                    <a:pt x="4929" y="4860"/>
                    <a:pt x="4981" y="4963"/>
                  </a:cubicBezTo>
                  <a:cubicBezTo>
                    <a:pt x="5050" y="5101"/>
                    <a:pt x="5067" y="5135"/>
                    <a:pt x="5067" y="5273"/>
                  </a:cubicBezTo>
                  <a:cubicBezTo>
                    <a:pt x="5067" y="5411"/>
                    <a:pt x="5050" y="5446"/>
                    <a:pt x="4981" y="5583"/>
                  </a:cubicBezTo>
                  <a:cubicBezTo>
                    <a:pt x="4878" y="5790"/>
                    <a:pt x="4705" y="6100"/>
                    <a:pt x="4705" y="6635"/>
                  </a:cubicBezTo>
                  <a:cubicBezTo>
                    <a:pt x="4705" y="7186"/>
                    <a:pt x="4878" y="7496"/>
                    <a:pt x="4981" y="7703"/>
                  </a:cubicBezTo>
                  <a:cubicBezTo>
                    <a:pt x="5050" y="7824"/>
                    <a:pt x="5067" y="7858"/>
                    <a:pt x="5067" y="7961"/>
                  </a:cubicBezTo>
                  <a:lnTo>
                    <a:pt x="4705" y="7961"/>
                  </a:lnTo>
                  <a:cubicBezTo>
                    <a:pt x="4550" y="7961"/>
                    <a:pt x="4430" y="8082"/>
                    <a:pt x="4430" y="8237"/>
                  </a:cubicBezTo>
                  <a:cubicBezTo>
                    <a:pt x="4430" y="8375"/>
                    <a:pt x="4550" y="8496"/>
                    <a:pt x="4705" y="8496"/>
                  </a:cubicBezTo>
                  <a:lnTo>
                    <a:pt x="13270" y="8496"/>
                  </a:lnTo>
                  <a:cubicBezTo>
                    <a:pt x="13322" y="8496"/>
                    <a:pt x="13356" y="8547"/>
                    <a:pt x="13356" y="8582"/>
                  </a:cubicBezTo>
                  <a:lnTo>
                    <a:pt x="13356" y="9013"/>
                  </a:lnTo>
                  <a:cubicBezTo>
                    <a:pt x="13356" y="9047"/>
                    <a:pt x="13322" y="9099"/>
                    <a:pt x="13270" y="9099"/>
                  </a:cubicBezTo>
                  <a:lnTo>
                    <a:pt x="914" y="9099"/>
                  </a:lnTo>
                  <a:cubicBezTo>
                    <a:pt x="863" y="9099"/>
                    <a:pt x="811" y="9047"/>
                    <a:pt x="811" y="9013"/>
                  </a:cubicBezTo>
                  <a:lnTo>
                    <a:pt x="811" y="8582"/>
                  </a:lnTo>
                  <a:cubicBezTo>
                    <a:pt x="811" y="8547"/>
                    <a:pt x="863" y="8496"/>
                    <a:pt x="914" y="8496"/>
                  </a:cubicBezTo>
                  <a:lnTo>
                    <a:pt x="3413" y="8496"/>
                  </a:lnTo>
                  <a:cubicBezTo>
                    <a:pt x="3568" y="8496"/>
                    <a:pt x="3689" y="8375"/>
                    <a:pt x="3689" y="8237"/>
                  </a:cubicBezTo>
                  <a:cubicBezTo>
                    <a:pt x="3689" y="8082"/>
                    <a:pt x="3568" y="7961"/>
                    <a:pt x="3413" y="7961"/>
                  </a:cubicBezTo>
                  <a:lnTo>
                    <a:pt x="1896" y="7961"/>
                  </a:lnTo>
                  <a:cubicBezTo>
                    <a:pt x="1672" y="7376"/>
                    <a:pt x="1569" y="6738"/>
                    <a:pt x="1569" y="6066"/>
                  </a:cubicBezTo>
                  <a:cubicBezTo>
                    <a:pt x="1569" y="5945"/>
                    <a:pt x="1569" y="5842"/>
                    <a:pt x="1569" y="5721"/>
                  </a:cubicBezTo>
                  <a:lnTo>
                    <a:pt x="2965" y="5721"/>
                  </a:lnTo>
                  <a:cubicBezTo>
                    <a:pt x="3223" y="5721"/>
                    <a:pt x="3413" y="5911"/>
                    <a:pt x="3413" y="6169"/>
                  </a:cubicBezTo>
                  <a:lnTo>
                    <a:pt x="3413" y="6652"/>
                  </a:lnTo>
                  <a:cubicBezTo>
                    <a:pt x="3413" y="6807"/>
                    <a:pt x="3534" y="6928"/>
                    <a:pt x="3689" y="6928"/>
                  </a:cubicBezTo>
                  <a:cubicBezTo>
                    <a:pt x="3844" y="6928"/>
                    <a:pt x="3964" y="6807"/>
                    <a:pt x="3964" y="6652"/>
                  </a:cubicBezTo>
                  <a:lnTo>
                    <a:pt x="3964" y="6169"/>
                  </a:lnTo>
                  <a:cubicBezTo>
                    <a:pt x="3964" y="5618"/>
                    <a:pt x="3516" y="5187"/>
                    <a:pt x="2965" y="5187"/>
                  </a:cubicBezTo>
                  <a:lnTo>
                    <a:pt x="1638" y="5187"/>
                  </a:lnTo>
                  <a:cubicBezTo>
                    <a:pt x="1690" y="4842"/>
                    <a:pt x="1776" y="4532"/>
                    <a:pt x="1879" y="4222"/>
                  </a:cubicBezTo>
                  <a:lnTo>
                    <a:pt x="2586" y="4222"/>
                  </a:lnTo>
                  <a:cubicBezTo>
                    <a:pt x="2741" y="4222"/>
                    <a:pt x="2862" y="4101"/>
                    <a:pt x="2862" y="3964"/>
                  </a:cubicBezTo>
                  <a:cubicBezTo>
                    <a:pt x="2862" y="3808"/>
                    <a:pt x="2741" y="3688"/>
                    <a:pt x="2586" y="3688"/>
                  </a:cubicBezTo>
                  <a:lnTo>
                    <a:pt x="2103" y="3688"/>
                  </a:lnTo>
                  <a:cubicBezTo>
                    <a:pt x="2999" y="1827"/>
                    <a:pt x="4895" y="552"/>
                    <a:pt x="7083" y="552"/>
                  </a:cubicBezTo>
                  <a:close/>
                  <a:moveTo>
                    <a:pt x="12357" y="11150"/>
                  </a:moveTo>
                  <a:lnTo>
                    <a:pt x="11702" y="14717"/>
                  </a:lnTo>
                  <a:lnTo>
                    <a:pt x="11185" y="14717"/>
                  </a:lnTo>
                  <a:lnTo>
                    <a:pt x="11805" y="11150"/>
                  </a:lnTo>
                  <a:close/>
                  <a:moveTo>
                    <a:pt x="12632" y="9633"/>
                  </a:moveTo>
                  <a:lnTo>
                    <a:pt x="12443" y="10615"/>
                  </a:lnTo>
                  <a:lnTo>
                    <a:pt x="11719" y="10615"/>
                  </a:lnTo>
                  <a:cubicBezTo>
                    <a:pt x="11512" y="10615"/>
                    <a:pt x="11323" y="10770"/>
                    <a:pt x="11288" y="10994"/>
                  </a:cubicBezTo>
                  <a:lnTo>
                    <a:pt x="10633" y="14717"/>
                  </a:lnTo>
                  <a:cubicBezTo>
                    <a:pt x="10599" y="14854"/>
                    <a:pt x="10651" y="14992"/>
                    <a:pt x="10737" y="15096"/>
                  </a:cubicBezTo>
                  <a:cubicBezTo>
                    <a:pt x="10806" y="15199"/>
                    <a:pt x="10944" y="15251"/>
                    <a:pt x="11064" y="15251"/>
                  </a:cubicBezTo>
                  <a:lnTo>
                    <a:pt x="11598" y="15251"/>
                  </a:lnTo>
                  <a:lnTo>
                    <a:pt x="11288" y="16940"/>
                  </a:lnTo>
                  <a:lnTo>
                    <a:pt x="2879" y="16940"/>
                  </a:lnTo>
                  <a:lnTo>
                    <a:pt x="1535" y="9633"/>
                  </a:lnTo>
                  <a:close/>
                  <a:moveTo>
                    <a:pt x="10978" y="17474"/>
                  </a:moveTo>
                  <a:lnTo>
                    <a:pt x="10978" y="17853"/>
                  </a:lnTo>
                  <a:lnTo>
                    <a:pt x="3189" y="17853"/>
                  </a:lnTo>
                  <a:lnTo>
                    <a:pt x="3189" y="17474"/>
                  </a:lnTo>
                  <a:close/>
                  <a:moveTo>
                    <a:pt x="7083" y="0"/>
                  </a:moveTo>
                  <a:cubicBezTo>
                    <a:pt x="4585" y="0"/>
                    <a:pt x="2448" y="1534"/>
                    <a:pt x="1517" y="3688"/>
                  </a:cubicBezTo>
                  <a:lnTo>
                    <a:pt x="1018" y="3688"/>
                  </a:lnTo>
                  <a:cubicBezTo>
                    <a:pt x="449" y="3688"/>
                    <a:pt x="1" y="4136"/>
                    <a:pt x="1" y="4705"/>
                  </a:cubicBezTo>
                  <a:cubicBezTo>
                    <a:pt x="1" y="5256"/>
                    <a:pt x="449" y="5721"/>
                    <a:pt x="1018" y="5721"/>
                  </a:cubicBezTo>
                  <a:lnTo>
                    <a:pt x="1035" y="5721"/>
                  </a:lnTo>
                  <a:cubicBezTo>
                    <a:pt x="1035" y="5842"/>
                    <a:pt x="1018" y="5945"/>
                    <a:pt x="1018" y="6066"/>
                  </a:cubicBezTo>
                  <a:cubicBezTo>
                    <a:pt x="1018" y="6738"/>
                    <a:pt x="1138" y="7358"/>
                    <a:pt x="1328" y="7961"/>
                  </a:cubicBezTo>
                  <a:lnTo>
                    <a:pt x="914" y="7961"/>
                  </a:lnTo>
                  <a:cubicBezTo>
                    <a:pt x="552" y="7961"/>
                    <a:pt x="277" y="8237"/>
                    <a:pt x="277" y="8582"/>
                  </a:cubicBezTo>
                  <a:lnTo>
                    <a:pt x="277" y="9013"/>
                  </a:lnTo>
                  <a:cubicBezTo>
                    <a:pt x="277" y="9357"/>
                    <a:pt x="552" y="9633"/>
                    <a:pt x="914" y="9633"/>
                  </a:cubicBezTo>
                  <a:lnTo>
                    <a:pt x="1000" y="9633"/>
                  </a:lnTo>
                  <a:lnTo>
                    <a:pt x="2362" y="17112"/>
                  </a:lnTo>
                  <a:cubicBezTo>
                    <a:pt x="2396" y="17267"/>
                    <a:pt x="2500" y="17405"/>
                    <a:pt x="2655" y="17457"/>
                  </a:cubicBezTo>
                  <a:lnTo>
                    <a:pt x="2655" y="17939"/>
                  </a:lnTo>
                  <a:cubicBezTo>
                    <a:pt x="2655" y="18198"/>
                    <a:pt x="2862" y="18387"/>
                    <a:pt x="3103" y="18387"/>
                  </a:cubicBezTo>
                  <a:lnTo>
                    <a:pt x="11064" y="18387"/>
                  </a:lnTo>
                  <a:cubicBezTo>
                    <a:pt x="11323" y="18387"/>
                    <a:pt x="11512" y="18198"/>
                    <a:pt x="11512" y="17939"/>
                  </a:cubicBezTo>
                  <a:lnTo>
                    <a:pt x="11512" y="17457"/>
                  </a:lnTo>
                  <a:cubicBezTo>
                    <a:pt x="11667" y="17405"/>
                    <a:pt x="11771" y="17267"/>
                    <a:pt x="11805" y="17112"/>
                  </a:cubicBezTo>
                  <a:lnTo>
                    <a:pt x="13184" y="9633"/>
                  </a:lnTo>
                  <a:lnTo>
                    <a:pt x="13270" y="9633"/>
                  </a:lnTo>
                  <a:cubicBezTo>
                    <a:pt x="13615" y="9633"/>
                    <a:pt x="13890" y="9357"/>
                    <a:pt x="13890" y="9013"/>
                  </a:cubicBezTo>
                  <a:lnTo>
                    <a:pt x="13890" y="8582"/>
                  </a:lnTo>
                  <a:cubicBezTo>
                    <a:pt x="13890" y="8237"/>
                    <a:pt x="13615" y="7961"/>
                    <a:pt x="13270" y="7961"/>
                  </a:cubicBezTo>
                  <a:lnTo>
                    <a:pt x="12839" y="7961"/>
                  </a:lnTo>
                  <a:cubicBezTo>
                    <a:pt x="13046" y="7358"/>
                    <a:pt x="13149" y="6738"/>
                    <a:pt x="13149" y="6066"/>
                  </a:cubicBezTo>
                  <a:cubicBezTo>
                    <a:pt x="13149" y="5549"/>
                    <a:pt x="13080" y="5049"/>
                    <a:pt x="12960" y="4567"/>
                  </a:cubicBezTo>
                  <a:lnTo>
                    <a:pt x="16872" y="4567"/>
                  </a:lnTo>
                  <a:cubicBezTo>
                    <a:pt x="17113" y="4567"/>
                    <a:pt x="17320" y="4377"/>
                    <a:pt x="17320" y="4119"/>
                  </a:cubicBezTo>
                  <a:lnTo>
                    <a:pt x="17320" y="2654"/>
                  </a:lnTo>
                  <a:cubicBezTo>
                    <a:pt x="17320" y="2395"/>
                    <a:pt x="17113" y="2206"/>
                    <a:pt x="16872" y="2206"/>
                  </a:cubicBezTo>
                  <a:lnTo>
                    <a:pt x="11754" y="2206"/>
                  </a:lnTo>
                  <a:cubicBezTo>
                    <a:pt x="10633" y="862"/>
                    <a:pt x="8962" y="0"/>
                    <a:pt x="7083" y="0"/>
                  </a:cubicBezTo>
                  <a:close/>
                </a:path>
              </a:pathLst>
            </a:custGeom>
            <a:solidFill>
              <a:srgbClr val="3C444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71"/>
            <p:cNvSpPr/>
            <p:nvPr/>
          </p:nvSpPr>
          <p:spPr>
            <a:xfrm>
              <a:off x="4843413" y="4108150"/>
              <a:ext cx="63775" cy="13800"/>
            </a:xfrm>
            <a:custGeom>
              <a:rect b="b" l="l" r="r" t="t"/>
              <a:pathLst>
                <a:path extrusionOk="0" h="552" w="2551">
                  <a:moveTo>
                    <a:pt x="276" y="0"/>
                  </a:moveTo>
                  <a:cubicBezTo>
                    <a:pt x="121" y="0"/>
                    <a:pt x="0" y="121"/>
                    <a:pt x="0" y="276"/>
                  </a:cubicBezTo>
                  <a:cubicBezTo>
                    <a:pt x="0" y="431"/>
                    <a:pt x="121" y="552"/>
                    <a:pt x="276" y="552"/>
                  </a:cubicBezTo>
                  <a:lnTo>
                    <a:pt x="2275" y="552"/>
                  </a:lnTo>
                  <a:cubicBezTo>
                    <a:pt x="2430" y="552"/>
                    <a:pt x="2551" y="431"/>
                    <a:pt x="2551" y="276"/>
                  </a:cubicBezTo>
                  <a:cubicBezTo>
                    <a:pt x="2551" y="121"/>
                    <a:pt x="2430" y="0"/>
                    <a:pt x="2275" y="0"/>
                  </a:cubicBezTo>
                  <a:close/>
                </a:path>
              </a:pathLst>
            </a:custGeom>
            <a:solidFill>
              <a:srgbClr val="3C444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71"/>
            <p:cNvSpPr/>
            <p:nvPr/>
          </p:nvSpPr>
          <p:spPr>
            <a:xfrm>
              <a:off x="4854188" y="4133575"/>
              <a:ext cx="42225" cy="13375"/>
            </a:xfrm>
            <a:custGeom>
              <a:rect b="b" l="l" r="r" t="t"/>
              <a:pathLst>
                <a:path extrusionOk="0" h="535" w="1689">
                  <a:moveTo>
                    <a:pt x="276" y="0"/>
                  </a:moveTo>
                  <a:cubicBezTo>
                    <a:pt x="121" y="0"/>
                    <a:pt x="0" y="121"/>
                    <a:pt x="0" y="259"/>
                  </a:cubicBezTo>
                  <a:cubicBezTo>
                    <a:pt x="0" y="414"/>
                    <a:pt x="121" y="534"/>
                    <a:pt x="276" y="534"/>
                  </a:cubicBezTo>
                  <a:lnTo>
                    <a:pt x="1413" y="534"/>
                  </a:lnTo>
                  <a:cubicBezTo>
                    <a:pt x="1568" y="534"/>
                    <a:pt x="1689" y="414"/>
                    <a:pt x="1689" y="259"/>
                  </a:cubicBezTo>
                  <a:cubicBezTo>
                    <a:pt x="1689" y="121"/>
                    <a:pt x="1568" y="0"/>
                    <a:pt x="1413" y="0"/>
                  </a:cubicBezTo>
                  <a:close/>
                </a:path>
              </a:pathLst>
            </a:custGeom>
            <a:solidFill>
              <a:srgbClr val="3C444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71"/>
            <p:cNvSpPr/>
            <p:nvPr/>
          </p:nvSpPr>
          <p:spPr>
            <a:xfrm>
              <a:off x="4702113" y="3816500"/>
              <a:ext cx="50850" cy="55150"/>
            </a:xfrm>
            <a:custGeom>
              <a:rect b="b" l="l" r="r" t="t"/>
              <a:pathLst>
                <a:path extrusionOk="0" h="2206" w="2034">
                  <a:moveTo>
                    <a:pt x="276" y="0"/>
                  </a:moveTo>
                  <a:cubicBezTo>
                    <a:pt x="121" y="0"/>
                    <a:pt x="0" y="121"/>
                    <a:pt x="0" y="276"/>
                  </a:cubicBezTo>
                  <a:cubicBezTo>
                    <a:pt x="0" y="414"/>
                    <a:pt x="121" y="534"/>
                    <a:pt x="276" y="534"/>
                  </a:cubicBezTo>
                  <a:lnTo>
                    <a:pt x="1258" y="534"/>
                  </a:lnTo>
                  <a:cubicBezTo>
                    <a:pt x="1396" y="534"/>
                    <a:pt x="1499" y="638"/>
                    <a:pt x="1499" y="776"/>
                  </a:cubicBezTo>
                  <a:cubicBezTo>
                    <a:pt x="1499" y="896"/>
                    <a:pt x="1396" y="1000"/>
                    <a:pt x="1258" y="1000"/>
                  </a:cubicBezTo>
                  <a:lnTo>
                    <a:pt x="775" y="1000"/>
                  </a:lnTo>
                  <a:cubicBezTo>
                    <a:pt x="431" y="1000"/>
                    <a:pt x="138" y="1275"/>
                    <a:pt x="138" y="1620"/>
                  </a:cubicBezTo>
                  <a:lnTo>
                    <a:pt x="138" y="1947"/>
                  </a:lnTo>
                  <a:cubicBezTo>
                    <a:pt x="138" y="2085"/>
                    <a:pt x="258" y="2206"/>
                    <a:pt x="414" y="2206"/>
                  </a:cubicBezTo>
                  <a:cubicBezTo>
                    <a:pt x="569" y="2206"/>
                    <a:pt x="689" y="2085"/>
                    <a:pt x="689" y="1947"/>
                  </a:cubicBezTo>
                  <a:lnTo>
                    <a:pt x="689" y="1620"/>
                  </a:lnTo>
                  <a:cubicBezTo>
                    <a:pt x="689" y="1568"/>
                    <a:pt x="724" y="1534"/>
                    <a:pt x="775" y="1534"/>
                  </a:cubicBezTo>
                  <a:lnTo>
                    <a:pt x="1258" y="1534"/>
                  </a:lnTo>
                  <a:cubicBezTo>
                    <a:pt x="1689" y="1534"/>
                    <a:pt x="2033" y="1189"/>
                    <a:pt x="2033" y="776"/>
                  </a:cubicBezTo>
                  <a:cubicBezTo>
                    <a:pt x="2033" y="345"/>
                    <a:pt x="1689" y="0"/>
                    <a:pt x="1258" y="0"/>
                  </a:cubicBezTo>
                  <a:close/>
                </a:path>
              </a:pathLst>
            </a:custGeom>
            <a:solidFill>
              <a:srgbClr val="3C444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6" name="Google Shape;756;p71"/>
          <p:cNvSpPr txBox="1"/>
          <p:nvPr>
            <p:ph idx="4294967295" type="subTitle"/>
          </p:nvPr>
        </p:nvSpPr>
        <p:spPr>
          <a:xfrm>
            <a:off x="2928138" y="3506425"/>
            <a:ext cx="1187100" cy="510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a:latin typeface="Anaheim"/>
                <a:ea typeface="Anaheim"/>
                <a:cs typeface="Anaheim"/>
                <a:sym typeface="Anaheim"/>
              </a:rPr>
              <a:t>Potluck item:</a:t>
            </a:r>
            <a:endParaRPr b="1">
              <a:latin typeface="Anaheim"/>
              <a:ea typeface="Anaheim"/>
              <a:cs typeface="Anaheim"/>
              <a:sym typeface="Anaheim"/>
            </a:endParaRPr>
          </a:p>
        </p:txBody>
      </p:sp>
      <p:sp>
        <p:nvSpPr>
          <p:cNvPr id="757" name="Google Shape;757;p71"/>
          <p:cNvSpPr txBox="1"/>
          <p:nvPr>
            <p:ph idx="4294967295" type="subTitle"/>
          </p:nvPr>
        </p:nvSpPr>
        <p:spPr>
          <a:xfrm>
            <a:off x="4868688" y="3493663"/>
            <a:ext cx="1187100" cy="510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a:latin typeface="Anaheim"/>
                <a:ea typeface="Anaheim"/>
                <a:cs typeface="Anaheim"/>
                <a:sym typeface="Anaheim"/>
              </a:rPr>
              <a:t>Potluck item:</a:t>
            </a:r>
            <a:endParaRPr b="1">
              <a:latin typeface="Anaheim"/>
              <a:ea typeface="Anaheim"/>
              <a:cs typeface="Anaheim"/>
              <a:sym typeface="Anaheim"/>
            </a:endParaRPr>
          </a:p>
        </p:txBody>
      </p:sp>
      <p:sp>
        <p:nvSpPr>
          <p:cNvPr id="758" name="Google Shape;758;p71"/>
          <p:cNvSpPr txBox="1"/>
          <p:nvPr>
            <p:ph idx="4294967295" type="subTitle"/>
          </p:nvPr>
        </p:nvSpPr>
        <p:spPr>
          <a:xfrm>
            <a:off x="6809238" y="3506413"/>
            <a:ext cx="1187100" cy="510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a:latin typeface="Anaheim"/>
                <a:ea typeface="Anaheim"/>
                <a:cs typeface="Anaheim"/>
                <a:sym typeface="Anaheim"/>
              </a:rPr>
              <a:t>Potluck item:</a:t>
            </a:r>
            <a:endParaRPr b="1">
              <a:latin typeface="Anaheim"/>
              <a:ea typeface="Anaheim"/>
              <a:cs typeface="Anaheim"/>
              <a:sym typeface="Anaheim"/>
            </a:endParaRPr>
          </a:p>
        </p:txBody>
      </p:sp>
      <p:sp>
        <p:nvSpPr>
          <p:cNvPr id="759" name="Google Shape;759;p71"/>
          <p:cNvSpPr/>
          <p:nvPr/>
        </p:nvSpPr>
        <p:spPr>
          <a:xfrm>
            <a:off x="7582463" y="3813838"/>
            <a:ext cx="459275" cy="287800"/>
          </a:xfrm>
          <a:custGeom>
            <a:rect b="b" l="l" r="r" t="t"/>
            <a:pathLst>
              <a:path extrusionOk="0" h="11512" w="18371">
                <a:moveTo>
                  <a:pt x="12598" y="707"/>
                </a:moveTo>
                <a:cubicBezTo>
                  <a:pt x="12925" y="1707"/>
                  <a:pt x="13080" y="2878"/>
                  <a:pt x="13029" y="4067"/>
                </a:cubicBezTo>
                <a:cubicBezTo>
                  <a:pt x="12684" y="4154"/>
                  <a:pt x="12391" y="4343"/>
                  <a:pt x="12150" y="4602"/>
                </a:cubicBezTo>
                <a:lnTo>
                  <a:pt x="11237" y="3034"/>
                </a:lnTo>
                <a:lnTo>
                  <a:pt x="12546" y="776"/>
                </a:lnTo>
                <a:cubicBezTo>
                  <a:pt x="12546" y="759"/>
                  <a:pt x="12563" y="724"/>
                  <a:pt x="12598" y="707"/>
                </a:cubicBezTo>
                <a:close/>
                <a:moveTo>
                  <a:pt x="15079" y="3051"/>
                </a:moveTo>
                <a:cubicBezTo>
                  <a:pt x="15114" y="3051"/>
                  <a:pt x="15148" y="3068"/>
                  <a:pt x="15200" y="3102"/>
                </a:cubicBezTo>
                <a:cubicBezTo>
                  <a:pt x="15441" y="3344"/>
                  <a:pt x="15579" y="3619"/>
                  <a:pt x="15596" y="3947"/>
                </a:cubicBezTo>
                <a:cubicBezTo>
                  <a:pt x="15631" y="4257"/>
                  <a:pt x="15838" y="4515"/>
                  <a:pt x="16148" y="4602"/>
                </a:cubicBezTo>
                <a:cubicBezTo>
                  <a:pt x="16544" y="4688"/>
                  <a:pt x="16854" y="4964"/>
                  <a:pt x="17009" y="5325"/>
                </a:cubicBezTo>
                <a:lnTo>
                  <a:pt x="12305" y="5325"/>
                </a:lnTo>
                <a:cubicBezTo>
                  <a:pt x="12512" y="4877"/>
                  <a:pt x="12960" y="4550"/>
                  <a:pt x="13477" y="4550"/>
                </a:cubicBezTo>
                <a:cubicBezTo>
                  <a:pt x="13735" y="4550"/>
                  <a:pt x="13994" y="4447"/>
                  <a:pt x="14166" y="4240"/>
                </a:cubicBezTo>
                <a:cubicBezTo>
                  <a:pt x="14494" y="3861"/>
                  <a:pt x="14752" y="3482"/>
                  <a:pt x="14907" y="3171"/>
                </a:cubicBezTo>
                <a:cubicBezTo>
                  <a:pt x="14924" y="3102"/>
                  <a:pt x="14976" y="3068"/>
                  <a:pt x="15045" y="3051"/>
                </a:cubicBezTo>
                <a:close/>
                <a:moveTo>
                  <a:pt x="8824" y="1241"/>
                </a:moveTo>
                <a:cubicBezTo>
                  <a:pt x="9220" y="2413"/>
                  <a:pt x="9358" y="3792"/>
                  <a:pt x="9238" y="5188"/>
                </a:cubicBezTo>
                <a:cubicBezTo>
                  <a:pt x="9203" y="5446"/>
                  <a:pt x="9169" y="5722"/>
                  <a:pt x="9134" y="5980"/>
                </a:cubicBezTo>
                <a:lnTo>
                  <a:pt x="7618" y="3344"/>
                </a:lnTo>
                <a:lnTo>
                  <a:pt x="8772" y="1327"/>
                </a:lnTo>
                <a:cubicBezTo>
                  <a:pt x="8790" y="1293"/>
                  <a:pt x="8807" y="1276"/>
                  <a:pt x="8824" y="1241"/>
                </a:cubicBezTo>
                <a:close/>
                <a:moveTo>
                  <a:pt x="17837" y="5860"/>
                </a:moveTo>
                <a:lnTo>
                  <a:pt x="17837" y="6359"/>
                </a:lnTo>
                <a:lnTo>
                  <a:pt x="11478" y="6359"/>
                </a:lnTo>
                <a:lnTo>
                  <a:pt x="11478" y="5860"/>
                </a:lnTo>
                <a:close/>
                <a:moveTo>
                  <a:pt x="3620" y="4050"/>
                </a:moveTo>
                <a:lnTo>
                  <a:pt x="1707" y="7376"/>
                </a:lnTo>
                <a:lnTo>
                  <a:pt x="897" y="7376"/>
                </a:lnTo>
                <a:cubicBezTo>
                  <a:pt x="897" y="7342"/>
                  <a:pt x="897" y="7307"/>
                  <a:pt x="897" y="7290"/>
                </a:cubicBezTo>
                <a:cubicBezTo>
                  <a:pt x="897" y="7031"/>
                  <a:pt x="1000" y="6773"/>
                  <a:pt x="1190" y="6601"/>
                </a:cubicBezTo>
                <a:cubicBezTo>
                  <a:pt x="1293" y="6514"/>
                  <a:pt x="1311" y="6342"/>
                  <a:pt x="1207" y="6239"/>
                </a:cubicBezTo>
                <a:cubicBezTo>
                  <a:pt x="1069" y="6066"/>
                  <a:pt x="1000" y="5860"/>
                  <a:pt x="1000" y="5653"/>
                </a:cubicBezTo>
                <a:cubicBezTo>
                  <a:pt x="1000" y="5136"/>
                  <a:pt x="1414" y="4740"/>
                  <a:pt x="1914" y="4740"/>
                </a:cubicBezTo>
                <a:cubicBezTo>
                  <a:pt x="2086" y="4740"/>
                  <a:pt x="2241" y="4774"/>
                  <a:pt x="2379" y="4860"/>
                </a:cubicBezTo>
                <a:cubicBezTo>
                  <a:pt x="2417" y="4889"/>
                  <a:pt x="2460" y="4901"/>
                  <a:pt x="2506" y="4901"/>
                </a:cubicBezTo>
                <a:cubicBezTo>
                  <a:pt x="2543" y="4901"/>
                  <a:pt x="2582" y="4893"/>
                  <a:pt x="2620" y="4877"/>
                </a:cubicBezTo>
                <a:cubicBezTo>
                  <a:pt x="2706" y="4860"/>
                  <a:pt x="2758" y="4791"/>
                  <a:pt x="2775" y="4705"/>
                </a:cubicBezTo>
                <a:cubicBezTo>
                  <a:pt x="2896" y="4326"/>
                  <a:pt x="3241" y="4050"/>
                  <a:pt x="3620" y="4050"/>
                </a:cubicBezTo>
                <a:close/>
                <a:moveTo>
                  <a:pt x="5963" y="1827"/>
                </a:moveTo>
                <a:lnTo>
                  <a:pt x="5963" y="1827"/>
                </a:lnTo>
                <a:cubicBezTo>
                  <a:pt x="6084" y="1862"/>
                  <a:pt x="6187" y="1948"/>
                  <a:pt x="6256" y="2068"/>
                </a:cubicBezTo>
                <a:lnTo>
                  <a:pt x="7962" y="5015"/>
                </a:lnTo>
                <a:cubicBezTo>
                  <a:pt x="7445" y="5153"/>
                  <a:pt x="6928" y="5325"/>
                  <a:pt x="6429" y="5515"/>
                </a:cubicBezTo>
                <a:cubicBezTo>
                  <a:pt x="6429" y="5291"/>
                  <a:pt x="6446" y="5050"/>
                  <a:pt x="6429" y="4826"/>
                </a:cubicBezTo>
                <a:cubicBezTo>
                  <a:pt x="6429" y="4671"/>
                  <a:pt x="6308" y="4550"/>
                  <a:pt x="6170" y="4550"/>
                </a:cubicBezTo>
                <a:cubicBezTo>
                  <a:pt x="6015" y="4550"/>
                  <a:pt x="5894" y="4671"/>
                  <a:pt x="5894" y="4826"/>
                </a:cubicBezTo>
                <a:cubicBezTo>
                  <a:pt x="5894" y="5136"/>
                  <a:pt x="5894" y="5446"/>
                  <a:pt x="5860" y="5756"/>
                </a:cubicBezTo>
                <a:cubicBezTo>
                  <a:pt x="5670" y="5842"/>
                  <a:pt x="5464" y="5929"/>
                  <a:pt x="5274" y="6032"/>
                </a:cubicBezTo>
                <a:cubicBezTo>
                  <a:pt x="4481" y="6411"/>
                  <a:pt x="3740" y="6876"/>
                  <a:pt x="3051" y="7376"/>
                </a:cubicBezTo>
                <a:lnTo>
                  <a:pt x="2327" y="7376"/>
                </a:lnTo>
                <a:lnTo>
                  <a:pt x="5395" y="2068"/>
                </a:lnTo>
                <a:cubicBezTo>
                  <a:pt x="5412" y="2034"/>
                  <a:pt x="5429" y="2017"/>
                  <a:pt x="5446" y="1982"/>
                </a:cubicBezTo>
                <a:cubicBezTo>
                  <a:pt x="5619" y="2482"/>
                  <a:pt x="5739" y="2999"/>
                  <a:pt x="5808" y="3568"/>
                </a:cubicBezTo>
                <a:cubicBezTo>
                  <a:pt x="5826" y="3706"/>
                  <a:pt x="5946" y="3792"/>
                  <a:pt x="6067" y="3792"/>
                </a:cubicBezTo>
                <a:lnTo>
                  <a:pt x="6119" y="3792"/>
                </a:lnTo>
                <a:cubicBezTo>
                  <a:pt x="6256" y="3774"/>
                  <a:pt x="6360" y="3637"/>
                  <a:pt x="6343" y="3499"/>
                </a:cubicBezTo>
                <a:cubicBezTo>
                  <a:pt x="6256" y="2913"/>
                  <a:pt x="6136" y="2344"/>
                  <a:pt x="5963" y="1827"/>
                </a:cubicBezTo>
                <a:close/>
                <a:moveTo>
                  <a:pt x="8238" y="5498"/>
                </a:moveTo>
                <a:lnTo>
                  <a:pt x="9324" y="7376"/>
                </a:lnTo>
                <a:lnTo>
                  <a:pt x="3999" y="7376"/>
                </a:lnTo>
                <a:cubicBezTo>
                  <a:pt x="4481" y="7049"/>
                  <a:pt x="4981" y="6773"/>
                  <a:pt x="5515" y="6514"/>
                </a:cubicBezTo>
                <a:cubicBezTo>
                  <a:pt x="6394" y="6066"/>
                  <a:pt x="7308" y="5722"/>
                  <a:pt x="8238" y="5498"/>
                </a:cubicBezTo>
                <a:close/>
                <a:moveTo>
                  <a:pt x="9341" y="1086"/>
                </a:moveTo>
                <a:lnTo>
                  <a:pt x="9341" y="1086"/>
                </a:lnTo>
                <a:cubicBezTo>
                  <a:pt x="9462" y="1121"/>
                  <a:pt x="9565" y="1207"/>
                  <a:pt x="9634" y="1327"/>
                </a:cubicBezTo>
                <a:lnTo>
                  <a:pt x="11822" y="5101"/>
                </a:lnTo>
                <a:cubicBezTo>
                  <a:pt x="11788" y="5170"/>
                  <a:pt x="11754" y="5239"/>
                  <a:pt x="11736" y="5325"/>
                </a:cubicBezTo>
                <a:lnTo>
                  <a:pt x="11392" y="5325"/>
                </a:lnTo>
                <a:cubicBezTo>
                  <a:pt x="11150" y="5325"/>
                  <a:pt x="10944" y="5515"/>
                  <a:pt x="10944" y="5773"/>
                </a:cubicBezTo>
                <a:lnTo>
                  <a:pt x="10944" y="6446"/>
                </a:lnTo>
                <a:cubicBezTo>
                  <a:pt x="10944" y="6704"/>
                  <a:pt x="11150" y="6894"/>
                  <a:pt x="11392" y="6894"/>
                </a:cubicBezTo>
                <a:lnTo>
                  <a:pt x="11512" y="6894"/>
                </a:lnTo>
                <a:lnTo>
                  <a:pt x="11650" y="7376"/>
                </a:lnTo>
                <a:lnTo>
                  <a:pt x="9944" y="7376"/>
                </a:lnTo>
                <a:lnTo>
                  <a:pt x="9548" y="6687"/>
                </a:lnTo>
                <a:cubicBezTo>
                  <a:pt x="9651" y="6222"/>
                  <a:pt x="9720" y="5722"/>
                  <a:pt x="9772" y="5222"/>
                </a:cubicBezTo>
                <a:cubicBezTo>
                  <a:pt x="9910" y="3774"/>
                  <a:pt x="9755" y="2310"/>
                  <a:pt x="9341" y="1086"/>
                </a:cubicBezTo>
                <a:close/>
                <a:moveTo>
                  <a:pt x="17234" y="6894"/>
                </a:moveTo>
                <a:lnTo>
                  <a:pt x="17113" y="7376"/>
                </a:lnTo>
                <a:lnTo>
                  <a:pt x="12202" y="7376"/>
                </a:lnTo>
                <a:lnTo>
                  <a:pt x="12081" y="6894"/>
                </a:lnTo>
                <a:close/>
                <a:moveTo>
                  <a:pt x="17837" y="7910"/>
                </a:moveTo>
                <a:lnTo>
                  <a:pt x="17837" y="8669"/>
                </a:lnTo>
                <a:lnTo>
                  <a:pt x="14993" y="8669"/>
                </a:lnTo>
                <a:cubicBezTo>
                  <a:pt x="14855" y="8669"/>
                  <a:pt x="14735" y="8789"/>
                  <a:pt x="14735" y="8944"/>
                </a:cubicBezTo>
                <a:cubicBezTo>
                  <a:pt x="14735" y="9099"/>
                  <a:pt x="14855" y="9220"/>
                  <a:pt x="14993" y="9220"/>
                </a:cubicBezTo>
                <a:lnTo>
                  <a:pt x="17027" y="9220"/>
                </a:lnTo>
                <a:lnTo>
                  <a:pt x="16493" y="10978"/>
                </a:lnTo>
                <a:lnTo>
                  <a:pt x="1879" y="10978"/>
                </a:lnTo>
                <a:lnTo>
                  <a:pt x="1345" y="9220"/>
                </a:lnTo>
                <a:lnTo>
                  <a:pt x="13701" y="9220"/>
                </a:lnTo>
                <a:cubicBezTo>
                  <a:pt x="13856" y="9220"/>
                  <a:pt x="13977" y="9099"/>
                  <a:pt x="13977" y="8944"/>
                </a:cubicBezTo>
                <a:cubicBezTo>
                  <a:pt x="13977" y="8789"/>
                  <a:pt x="13856" y="8669"/>
                  <a:pt x="13701" y="8669"/>
                </a:cubicBezTo>
                <a:lnTo>
                  <a:pt x="535" y="8669"/>
                </a:lnTo>
                <a:lnTo>
                  <a:pt x="535" y="7910"/>
                </a:lnTo>
                <a:close/>
                <a:moveTo>
                  <a:pt x="12960" y="1"/>
                </a:moveTo>
                <a:cubicBezTo>
                  <a:pt x="12598" y="1"/>
                  <a:pt x="12253" y="190"/>
                  <a:pt x="12081" y="518"/>
                </a:cubicBezTo>
                <a:lnTo>
                  <a:pt x="10926" y="2482"/>
                </a:lnTo>
                <a:lnTo>
                  <a:pt x="10099" y="1052"/>
                </a:lnTo>
                <a:cubicBezTo>
                  <a:pt x="9910" y="724"/>
                  <a:pt x="9582" y="535"/>
                  <a:pt x="9203" y="535"/>
                </a:cubicBezTo>
                <a:cubicBezTo>
                  <a:pt x="8841" y="535"/>
                  <a:pt x="8497" y="724"/>
                  <a:pt x="8307" y="1052"/>
                </a:cubicBezTo>
                <a:lnTo>
                  <a:pt x="7308" y="2809"/>
                </a:lnTo>
                <a:lnTo>
                  <a:pt x="6722" y="1793"/>
                </a:lnTo>
                <a:cubicBezTo>
                  <a:pt x="6532" y="1465"/>
                  <a:pt x="6187" y="1276"/>
                  <a:pt x="5826" y="1276"/>
                </a:cubicBezTo>
                <a:cubicBezTo>
                  <a:pt x="5446" y="1276"/>
                  <a:pt x="5119" y="1465"/>
                  <a:pt x="4929" y="1793"/>
                </a:cubicBezTo>
                <a:lnTo>
                  <a:pt x="3930" y="3533"/>
                </a:lnTo>
                <a:cubicBezTo>
                  <a:pt x="3844" y="3516"/>
                  <a:pt x="3740" y="3499"/>
                  <a:pt x="3654" y="3499"/>
                </a:cubicBezTo>
                <a:cubicBezTo>
                  <a:pt x="3120" y="3499"/>
                  <a:pt x="2620" y="3809"/>
                  <a:pt x="2379" y="4274"/>
                </a:cubicBezTo>
                <a:cubicBezTo>
                  <a:pt x="2224" y="4223"/>
                  <a:pt x="2069" y="4188"/>
                  <a:pt x="1914" y="4188"/>
                </a:cubicBezTo>
                <a:cubicBezTo>
                  <a:pt x="1104" y="4188"/>
                  <a:pt x="466" y="4843"/>
                  <a:pt x="466" y="5653"/>
                </a:cubicBezTo>
                <a:cubicBezTo>
                  <a:pt x="466" y="5911"/>
                  <a:pt x="535" y="6170"/>
                  <a:pt x="656" y="6394"/>
                </a:cubicBezTo>
                <a:cubicBezTo>
                  <a:pt x="466" y="6635"/>
                  <a:pt x="346" y="6963"/>
                  <a:pt x="346" y="7290"/>
                </a:cubicBezTo>
                <a:cubicBezTo>
                  <a:pt x="346" y="7324"/>
                  <a:pt x="346" y="7342"/>
                  <a:pt x="363" y="7376"/>
                </a:cubicBezTo>
                <a:cubicBezTo>
                  <a:pt x="156" y="7428"/>
                  <a:pt x="1" y="7600"/>
                  <a:pt x="1" y="7824"/>
                </a:cubicBezTo>
                <a:lnTo>
                  <a:pt x="1" y="8772"/>
                </a:lnTo>
                <a:cubicBezTo>
                  <a:pt x="1" y="9013"/>
                  <a:pt x="191" y="9220"/>
                  <a:pt x="449" y="9220"/>
                </a:cubicBezTo>
                <a:lnTo>
                  <a:pt x="776" y="9220"/>
                </a:lnTo>
                <a:lnTo>
                  <a:pt x="1380" y="11202"/>
                </a:lnTo>
                <a:cubicBezTo>
                  <a:pt x="1448" y="11391"/>
                  <a:pt x="1621" y="11512"/>
                  <a:pt x="1810" y="11512"/>
                </a:cubicBezTo>
                <a:lnTo>
                  <a:pt x="16561" y="11512"/>
                </a:lnTo>
                <a:cubicBezTo>
                  <a:pt x="16751" y="11512"/>
                  <a:pt x="16923" y="11391"/>
                  <a:pt x="16992" y="11202"/>
                </a:cubicBezTo>
                <a:lnTo>
                  <a:pt x="17595" y="9220"/>
                </a:lnTo>
                <a:lnTo>
                  <a:pt x="17923" y="9220"/>
                </a:lnTo>
                <a:cubicBezTo>
                  <a:pt x="18181" y="9220"/>
                  <a:pt x="18371" y="9013"/>
                  <a:pt x="18371" y="8772"/>
                </a:cubicBezTo>
                <a:lnTo>
                  <a:pt x="18371" y="7824"/>
                </a:lnTo>
                <a:cubicBezTo>
                  <a:pt x="18371" y="7566"/>
                  <a:pt x="18181" y="7376"/>
                  <a:pt x="17923" y="7376"/>
                </a:cubicBezTo>
                <a:lnTo>
                  <a:pt x="17682" y="7376"/>
                </a:lnTo>
                <a:lnTo>
                  <a:pt x="17802" y="6894"/>
                </a:lnTo>
                <a:lnTo>
                  <a:pt x="17923" y="6894"/>
                </a:lnTo>
                <a:cubicBezTo>
                  <a:pt x="18181" y="6894"/>
                  <a:pt x="18371" y="6704"/>
                  <a:pt x="18371" y="6446"/>
                </a:cubicBezTo>
                <a:lnTo>
                  <a:pt x="18371" y="5773"/>
                </a:lnTo>
                <a:cubicBezTo>
                  <a:pt x="18371" y="5515"/>
                  <a:pt x="18181" y="5325"/>
                  <a:pt x="17923" y="5325"/>
                </a:cubicBezTo>
                <a:lnTo>
                  <a:pt x="17578" y="5325"/>
                </a:lnTo>
                <a:cubicBezTo>
                  <a:pt x="17406" y="4705"/>
                  <a:pt x="16906" y="4223"/>
                  <a:pt x="16268" y="4067"/>
                </a:cubicBezTo>
                <a:cubicBezTo>
                  <a:pt x="16200" y="4050"/>
                  <a:pt x="16148" y="3981"/>
                  <a:pt x="16131" y="3895"/>
                </a:cubicBezTo>
                <a:cubicBezTo>
                  <a:pt x="16113" y="3464"/>
                  <a:pt x="15907" y="3051"/>
                  <a:pt x="15579" y="2723"/>
                </a:cubicBezTo>
                <a:cubicBezTo>
                  <a:pt x="15440" y="2584"/>
                  <a:pt x="15258" y="2514"/>
                  <a:pt x="15072" y="2514"/>
                </a:cubicBezTo>
                <a:cubicBezTo>
                  <a:pt x="15052" y="2514"/>
                  <a:pt x="15031" y="2515"/>
                  <a:pt x="15011" y="2517"/>
                </a:cubicBezTo>
                <a:lnTo>
                  <a:pt x="14718" y="2000"/>
                </a:lnTo>
                <a:cubicBezTo>
                  <a:pt x="14672" y="1908"/>
                  <a:pt x="14580" y="1862"/>
                  <a:pt x="14488" y="1862"/>
                </a:cubicBezTo>
                <a:cubicBezTo>
                  <a:pt x="14442" y="1862"/>
                  <a:pt x="14396" y="1873"/>
                  <a:pt x="14356" y="1896"/>
                </a:cubicBezTo>
                <a:cubicBezTo>
                  <a:pt x="14218" y="1965"/>
                  <a:pt x="14183" y="2137"/>
                  <a:pt x="14252" y="2258"/>
                </a:cubicBezTo>
                <a:lnTo>
                  <a:pt x="14528" y="2758"/>
                </a:lnTo>
                <a:cubicBezTo>
                  <a:pt x="14476" y="2809"/>
                  <a:pt x="14442" y="2861"/>
                  <a:pt x="14407" y="2930"/>
                </a:cubicBezTo>
                <a:cubicBezTo>
                  <a:pt x="14287" y="3206"/>
                  <a:pt x="14045" y="3550"/>
                  <a:pt x="13753" y="3895"/>
                </a:cubicBezTo>
                <a:cubicBezTo>
                  <a:pt x="13701" y="3947"/>
                  <a:pt x="13649" y="3981"/>
                  <a:pt x="13580" y="3999"/>
                </a:cubicBezTo>
                <a:cubicBezTo>
                  <a:pt x="13615" y="2775"/>
                  <a:pt x="13442" y="1586"/>
                  <a:pt x="13098" y="552"/>
                </a:cubicBezTo>
                <a:lnTo>
                  <a:pt x="13098" y="552"/>
                </a:lnTo>
                <a:cubicBezTo>
                  <a:pt x="13218" y="586"/>
                  <a:pt x="13322" y="673"/>
                  <a:pt x="13391" y="776"/>
                </a:cubicBezTo>
                <a:lnTo>
                  <a:pt x="13615" y="1155"/>
                </a:lnTo>
                <a:cubicBezTo>
                  <a:pt x="13660" y="1235"/>
                  <a:pt x="13743" y="1284"/>
                  <a:pt x="13833" y="1284"/>
                </a:cubicBezTo>
                <a:cubicBezTo>
                  <a:pt x="13880" y="1284"/>
                  <a:pt x="13929" y="1271"/>
                  <a:pt x="13977" y="1241"/>
                </a:cubicBezTo>
                <a:cubicBezTo>
                  <a:pt x="14097" y="1172"/>
                  <a:pt x="14149" y="1017"/>
                  <a:pt x="14080" y="879"/>
                </a:cubicBezTo>
                <a:lnTo>
                  <a:pt x="13856" y="518"/>
                </a:lnTo>
                <a:cubicBezTo>
                  <a:pt x="13666" y="190"/>
                  <a:pt x="13339" y="1"/>
                  <a:pt x="12960" y="1"/>
                </a:cubicBezTo>
                <a:close/>
              </a:path>
            </a:pathLst>
          </a:custGeom>
          <a:solidFill>
            <a:srgbClr val="3C4442"/>
          </a:solidFill>
          <a:ln cap="flat" cmpd="sng" w="9525">
            <a:solidFill>
              <a:srgbClr val="A3E2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71"/>
          <p:cNvSpPr txBox="1"/>
          <p:nvPr>
            <p:ph idx="4294967295" type="subTitle"/>
          </p:nvPr>
        </p:nvSpPr>
        <p:spPr>
          <a:xfrm>
            <a:off x="1083113" y="3496075"/>
            <a:ext cx="1187100" cy="510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a:latin typeface="Anaheim"/>
                <a:ea typeface="Anaheim"/>
                <a:cs typeface="Anaheim"/>
                <a:sym typeface="Anaheim"/>
              </a:rPr>
              <a:t>Potluck item:</a:t>
            </a:r>
            <a:endParaRPr b="1">
              <a:latin typeface="Anaheim"/>
              <a:ea typeface="Anaheim"/>
              <a:cs typeface="Anaheim"/>
              <a:sym typeface="Anaheim"/>
            </a:endParaRPr>
          </a:p>
        </p:txBody>
      </p:sp>
      <p:grpSp>
        <p:nvGrpSpPr>
          <p:cNvPr id="761" name="Google Shape;761;p71"/>
          <p:cNvGrpSpPr/>
          <p:nvPr/>
        </p:nvGrpSpPr>
        <p:grpSpPr>
          <a:xfrm>
            <a:off x="1950688" y="3647075"/>
            <a:ext cx="459700" cy="445925"/>
            <a:chOff x="2629463" y="1917900"/>
            <a:chExt cx="459700" cy="445925"/>
          </a:xfrm>
        </p:grpSpPr>
        <p:sp>
          <p:nvSpPr>
            <p:cNvPr id="762" name="Google Shape;762;p71"/>
            <p:cNvSpPr/>
            <p:nvPr/>
          </p:nvSpPr>
          <p:spPr>
            <a:xfrm>
              <a:off x="2629463" y="1917900"/>
              <a:ext cx="459700" cy="445925"/>
            </a:xfrm>
            <a:custGeom>
              <a:rect b="b" l="l" r="r" t="t"/>
              <a:pathLst>
                <a:path extrusionOk="0" h="17837" w="18388">
                  <a:moveTo>
                    <a:pt x="12046" y="7307"/>
                  </a:moveTo>
                  <a:cubicBezTo>
                    <a:pt x="12029" y="7945"/>
                    <a:pt x="11736" y="8496"/>
                    <a:pt x="11270" y="8858"/>
                  </a:cubicBezTo>
                  <a:lnTo>
                    <a:pt x="8772" y="8858"/>
                  </a:lnTo>
                  <a:cubicBezTo>
                    <a:pt x="8324" y="8496"/>
                    <a:pt x="8013" y="7945"/>
                    <a:pt x="7996" y="7307"/>
                  </a:cubicBezTo>
                  <a:close/>
                  <a:moveTo>
                    <a:pt x="1689" y="10254"/>
                  </a:moveTo>
                  <a:lnTo>
                    <a:pt x="1689" y="11253"/>
                  </a:lnTo>
                  <a:lnTo>
                    <a:pt x="810" y="11253"/>
                  </a:lnTo>
                  <a:cubicBezTo>
                    <a:pt x="655" y="11253"/>
                    <a:pt x="534" y="11133"/>
                    <a:pt x="534" y="10978"/>
                  </a:cubicBezTo>
                  <a:lnTo>
                    <a:pt x="534" y="10254"/>
                  </a:lnTo>
                  <a:close/>
                  <a:moveTo>
                    <a:pt x="14924" y="10254"/>
                  </a:moveTo>
                  <a:lnTo>
                    <a:pt x="14924" y="10978"/>
                  </a:lnTo>
                  <a:cubicBezTo>
                    <a:pt x="14924" y="11133"/>
                    <a:pt x="14803" y="11253"/>
                    <a:pt x="14648" y="11253"/>
                  </a:cubicBezTo>
                  <a:lnTo>
                    <a:pt x="13769" y="11253"/>
                  </a:lnTo>
                  <a:lnTo>
                    <a:pt x="13769" y="10254"/>
                  </a:lnTo>
                  <a:close/>
                  <a:moveTo>
                    <a:pt x="13235" y="9392"/>
                  </a:moveTo>
                  <a:lnTo>
                    <a:pt x="13235" y="12339"/>
                  </a:lnTo>
                  <a:lnTo>
                    <a:pt x="9495" y="12339"/>
                  </a:lnTo>
                  <a:cubicBezTo>
                    <a:pt x="9375" y="12339"/>
                    <a:pt x="9271" y="12391"/>
                    <a:pt x="9185" y="12477"/>
                  </a:cubicBezTo>
                  <a:cubicBezTo>
                    <a:pt x="9099" y="12563"/>
                    <a:pt x="9047" y="12684"/>
                    <a:pt x="9047" y="12804"/>
                  </a:cubicBezTo>
                  <a:cubicBezTo>
                    <a:pt x="9116" y="14441"/>
                    <a:pt x="10047" y="15906"/>
                    <a:pt x="11477" y="16699"/>
                  </a:cubicBezTo>
                  <a:lnTo>
                    <a:pt x="11477" y="17302"/>
                  </a:lnTo>
                  <a:lnTo>
                    <a:pt x="3033" y="17302"/>
                  </a:lnTo>
                  <a:cubicBezTo>
                    <a:pt x="2602" y="17302"/>
                    <a:pt x="2240" y="16940"/>
                    <a:pt x="2240" y="16492"/>
                  </a:cubicBezTo>
                  <a:lnTo>
                    <a:pt x="2240" y="9392"/>
                  </a:lnTo>
                  <a:close/>
                  <a:moveTo>
                    <a:pt x="17836" y="12873"/>
                  </a:moveTo>
                  <a:cubicBezTo>
                    <a:pt x="17750" y="14304"/>
                    <a:pt x="16905" y="15596"/>
                    <a:pt x="15630" y="16268"/>
                  </a:cubicBezTo>
                  <a:lnTo>
                    <a:pt x="15044" y="16268"/>
                  </a:lnTo>
                  <a:cubicBezTo>
                    <a:pt x="14889" y="16268"/>
                    <a:pt x="14769" y="16389"/>
                    <a:pt x="14769" y="16527"/>
                  </a:cubicBezTo>
                  <a:cubicBezTo>
                    <a:pt x="14769" y="16682"/>
                    <a:pt x="14889" y="16802"/>
                    <a:pt x="15044" y="16802"/>
                  </a:cubicBezTo>
                  <a:lnTo>
                    <a:pt x="15423" y="16802"/>
                  </a:lnTo>
                  <a:lnTo>
                    <a:pt x="15423" y="17302"/>
                  </a:lnTo>
                  <a:lnTo>
                    <a:pt x="12011" y="17302"/>
                  </a:lnTo>
                  <a:lnTo>
                    <a:pt x="12011" y="16802"/>
                  </a:lnTo>
                  <a:lnTo>
                    <a:pt x="13717" y="16802"/>
                  </a:lnTo>
                  <a:cubicBezTo>
                    <a:pt x="13855" y="16802"/>
                    <a:pt x="13976" y="16682"/>
                    <a:pt x="13976" y="16527"/>
                  </a:cubicBezTo>
                  <a:cubicBezTo>
                    <a:pt x="13976" y="16389"/>
                    <a:pt x="13855" y="16268"/>
                    <a:pt x="13717" y="16268"/>
                  </a:cubicBezTo>
                  <a:lnTo>
                    <a:pt x="11805" y="16268"/>
                  </a:lnTo>
                  <a:cubicBezTo>
                    <a:pt x="10529" y="15596"/>
                    <a:pt x="9685" y="14304"/>
                    <a:pt x="9599" y="12873"/>
                  </a:cubicBezTo>
                  <a:close/>
                  <a:moveTo>
                    <a:pt x="11822" y="1"/>
                  </a:moveTo>
                  <a:cubicBezTo>
                    <a:pt x="11391" y="1"/>
                    <a:pt x="11046" y="345"/>
                    <a:pt x="11046" y="776"/>
                  </a:cubicBezTo>
                  <a:lnTo>
                    <a:pt x="11046" y="6773"/>
                  </a:lnTo>
                  <a:lnTo>
                    <a:pt x="7910" y="6773"/>
                  </a:lnTo>
                  <a:cubicBezTo>
                    <a:pt x="7669" y="6773"/>
                    <a:pt x="7462" y="6980"/>
                    <a:pt x="7462" y="7221"/>
                  </a:cubicBezTo>
                  <a:lnTo>
                    <a:pt x="7462" y="7255"/>
                  </a:lnTo>
                  <a:cubicBezTo>
                    <a:pt x="7462" y="7859"/>
                    <a:pt x="7669" y="8410"/>
                    <a:pt x="8013" y="8858"/>
                  </a:cubicBezTo>
                  <a:lnTo>
                    <a:pt x="2137" y="8858"/>
                  </a:lnTo>
                  <a:cubicBezTo>
                    <a:pt x="1896" y="8858"/>
                    <a:pt x="1689" y="9048"/>
                    <a:pt x="1689" y="9306"/>
                  </a:cubicBezTo>
                  <a:lnTo>
                    <a:pt x="1689" y="9720"/>
                  </a:lnTo>
                  <a:lnTo>
                    <a:pt x="448" y="9720"/>
                  </a:lnTo>
                  <a:cubicBezTo>
                    <a:pt x="190" y="9720"/>
                    <a:pt x="0" y="9927"/>
                    <a:pt x="0" y="10168"/>
                  </a:cubicBezTo>
                  <a:lnTo>
                    <a:pt x="0" y="10978"/>
                  </a:lnTo>
                  <a:cubicBezTo>
                    <a:pt x="0" y="11426"/>
                    <a:pt x="362" y="11788"/>
                    <a:pt x="810" y="11788"/>
                  </a:cubicBezTo>
                  <a:lnTo>
                    <a:pt x="1689" y="11788"/>
                  </a:lnTo>
                  <a:lnTo>
                    <a:pt x="1689" y="16492"/>
                  </a:lnTo>
                  <a:cubicBezTo>
                    <a:pt x="1689" y="17233"/>
                    <a:pt x="2292" y="17836"/>
                    <a:pt x="3033" y="17836"/>
                  </a:cubicBezTo>
                  <a:lnTo>
                    <a:pt x="15510" y="17836"/>
                  </a:lnTo>
                  <a:cubicBezTo>
                    <a:pt x="15751" y="17836"/>
                    <a:pt x="15958" y="17647"/>
                    <a:pt x="15958" y="17388"/>
                  </a:cubicBezTo>
                  <a:lnTo>
                    <a:pt x="15958" y="16699"/>
                  </a:lnTo>
                  <a:cubicBezTo>
                    <a:pt x="17388" y="15906"/>
                    <a:pt x="18318" y="14441"/>
                    <a:pt x="18370" y="12804"/>
                  </a:cubicBezTo>
                  <a:cubicBezTo>
                    <a:pt x="18387" y="12684"/>
                    <a:pt x="18336" y="12563"/>
                    <a:pt x="18250" y="12477"/>
                  </a:cubicBezTo>
                  <a:cubicBezTo>
                    <a:pt x="18163" y="12391"/>
                    <a:pt x="18043" y="12339"/>
                    <a:pt x="17922" y="12339"/>
                  </a:cubicBezTo>
                  <a:lnTo>
                    <a:pt x="13769" y="12339"/>
                  </a:lnTo>
                  <a:lnTo>
                    <a:pt x="13769" y="11788"/>
                  </a:lnTo>
                  <a:lnTo>
                    <a:pt x="14648" y="11788"/>
                  </a:lnTo>
                  <a:cubicBezTo>
                    <a:pt x="15096" y="11788"/>
                    <a:pt x="15458" y="11426"/>
                    <a:pt x="15458" y="10978"/>
                  </a:cubicBezTo>
                  <a:lnTo>
                    <a:pt x="15458" y="10168"/>
                  </a:lnTo>
                  <a:cubicBezTo>
                    <a:pt x="15458" y="9927"/>
                    <a:pt x="15268" y="9720"/>
                    <a:pt x="15010" y="9720"/>
                  </a:cubicBezTo>
                  <a:lnTo>
                    <a:pt x="13769" y="9720"/>
                  </a:lnTo>
                  <a:lnTo>
                    <a:pt x="13769" y="9306"/>
                  </a:lnTo>
                  <a:cubicBezTo>
                    <a:pt x="13769" y="9048"/>
                    <a:pt x="13562" y="8858"/>
                    <a:pt x="13321" y="8858"/>
                  </a:cubicBezTo>
                  <a:lnTo>
                    <a:pt x="12029" y="8858"/>
                  </a:lnTo>
                  <a:cubicBezTo>
                    <a:pt x="12390" y="8410"/>
                    <a:pt x="12597" y="7859"/>
                    <a:pt x="12597" y="7255"/>
                  </a:cubicBezTo>
                  <a:lnTo>
                    <a:pt x="12597" y="4360"/>
                  </a:lnTo>
                  <a:cubicBezTo>
                    <a:pt x="12597" y="4205"/>
                    <a:pt x="12477" y="4085"/>
                    <a:pt x="12322" y="4085"/>
                  </a:cubicBezTo>
                  <a:cubicBezTo>
                    <a:pt x="12184" y="4085"/>
                    <a:pt x="12063" y="4205"/>
                    <a:pt x="12063" y="4360"/>
                  </a:cubicBezTo>
                  <a:lnTo>
                    <a:pt x="12063" y="6773"/>
                  </a:lnTo>
                  <a:lnTo>
                    <a:pt x="11581" y="6773"/>
                  </a:lnTo>
                  <a:lnTo>
                    <a:pt x="11581" y="776"/>
                  </a:lnTo>
                  <a:cubicBezTo>
                    <a:pt x="11581" y="638"/>
                    <a:pt x="11684" y="535"/>
                    <a:pt x="11822" y="535"/>
                  </a:cubicBezTo>
                  <a:cubicBezTo>
                    <a:pt x="11942" y="535"/>
                    <a:pt x="12063" y="638"/>
                    <a:pt x="12063" y="776"/>
                  </a:cubicBezTo>
                  <a:lnTo>
                    <a:pt x="12063" y="3102"/>
                  </a:lnTo>
                  <a:cubicBezTo>
                    <a:pt x="12063" y="3258"/>
                    <a:pt x="12184" y="3378"/>
                    <a:pt x="12322" y="3378"/>
                  </a:cubicBezTo>
                  <a:cubicBezTo>
                    <a:pt x="12477" y="3378"/>
                    <a:pt x="12597" y="3258"/>
                    <a:pt x="12597" y="3102"/>
                  </a:cubicBezTo>
                  <a:lnTo>
                    <a:pt x="12597" y="776"/>
                  </a:lnTo>
                  <a:cubicBezTo>
                    <a:pt x="12597" y="345"/>
                    <a:pt x="12253" y="1"/>
                    <a:pt x="11822" y="1"/>
                  </a:cubicBezTo>
                  <a:close/>
                </a:path>
              </a:pathLst>
            </a:custGeom>
            <a:solidFill>
              <a:srgbClr val="3C444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3E2D6"/>
                </a:solidFill>
              </a:endParaRPr>
            </a:p>
          </p:txBody>
        </p:sp>
        <p:sp>
          <p:nvSpPr>
            <p:cNvPr id="763" name="Google Shape;763;p71"/>
            <p:cNvSpPr/>
            <p:nvPr/>
          </p:nvSpPr>
          <p:spPr>
            <a:xfrm>
              <a:off x="2670388" y="1952375"/>
              <a:ext cx="95650" cy="44825"/>
            </a:xfrm>
            <a:custGeom>
              <a:rect b="b" l="l" r="r" t="t"/>
              <a:pathLst>
                <a:path extrusionOk="0" h="1793" w="3826">
                  <a:moveTo>
                    <a:pt x="896" y="0"/>
                  </a:moveTo>
                  <a:cubicBezTo>
                    <a:pt x="397" y="0"/>
                    <a:pt x="0" y="397"/>
                    <a:pt x="0" y="896"/>
                  </a:cubicBezTo>
                  <a:cubicBezTo>
                    <a:pt x="0" y="1396"/>
                    <a:pt x="397" y="1792"/>
                    <a:pt x="896" y="1792"/>
                  </a:cubicBezTo>
                  <a:lnTo>
                    <a:pt x="2085" y="1792"/>
                  </a:lnTo>
                  <a:cubicBezTo>
                    <a:pt x="2241" y="1792"/>
                    <a:pt x="2361" y="1672"/>
                    <a:pt x="2361" y="1534"/>
                  </a:cubicBezTo>
                  <a:cubicBezTo>
                    <a:pt x="2361" y="1379"/>
                    <a:pt x="2241" y="1258"/>
                    <a:pt x="2085" y="1258"/>
                  </a:cubicBezTo>
                  <a:lnTo>
                    <a:pt x="896" y="1258"/>
                  </a:lnTo>
                  <a:cubicBezTo>
                    <a:pt x="690" y="1258"/>
                    <a:pt x="535" y="1103"/>
                    <a:pt x="535" y="896"/>
                  </a:cubicBezTo>
                  <a:cubicBezTo>
                    <a:pt x="535" y="707"/>
                    <a:pt x="690" y="534"/>
                    <a:pt x="896" y="534"/>
                  </a:cubicBezTo>
                  <a:lnTo>
                    <a:pt x="3567" y="534"/>
                  </a:lnTo>
                  <a:cubicBezTo>
                    <a:pt x="3705" y="534"/>
                    <a:pt x="3826" y="414"/>
                    <a:pt x="3826" y="276"/>
                  </a:cubicBezTo>
                  <a:cubicBezTo>
                    <a:pt x="3826" y="121"/>
                    <a:pt x="3705" y="0"/>
                    <a:pt x="3567" y="0"/>
                  </a:cubicBezTo>
                  <a:close/>
                </a:path>
              </a:pathLst>
            </a:custGeom>
            <a:solidFill>
              <a:srgbClr val="3C444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3E2D6"/>
                </a:solidFill>
              </a:endParaRPr>
            </a:p>
          </p:txBody>
        </p:sp>
        <p:sp>
          <p:nvSpPr>
            <p:cNvPr id="764" name="Google Shape;764;p71"/>
            <p:cNvSpPr/>
            <p:nvPr/>
          </p:nvSpPr>
          <p:spPr>
            <a:xfrm>
              <a:off x="2724238" y="1983825"/>
              <a:ext cx="81025" cy="131425"/>
            </a:xfrm>
            <a:custGeom>
              <a:rect b="b" l="l" r="r" t="t"/>
              <a:pathLst>
                <a:path extrusionOk="0" h="5257" w="3241">
                  <a:moveTo>
                    <a:pt x="1224" y="0"/>
                  </a:moveTo>
                  <a:cubicBezTo>
                    <a:pt x="1086" y="0"/>
                    <a:pt x="965" y="121"/>
                    <a:pt x="965" y="276"/>
                  </a:cubicBezTo>
                  <a:cubicBezTo>
                    <a:pt x="965" y="414"/>
                    <a:pt x="1086" y="534"/>
                    <a:pt x="1224" y="534"/>
                  </a:cubicBezTo>
                  <a:lnTo>
                    <a:pt x="2068" y="534"/>
                  </a:lnTo>
                  <a:cubicBezTo>
                    <a:pt x="2413" y="534"/>
                    <a:pt x="2706" y="827"/>
                    <a:pt x="2706" y="1172"/>
                  </a:cubicBezTo>
                  <a:cubicBezTo>
                    <a:pt x="2706" y="1517"/>
                    <a:pt x="2413" y="1792"/>
                    <a:pt x="2068" y="1792"/>
                  </a:cubicBezTo>
                  <a:lnTo>
                    <a:pt x="1034" y="1792"/>
                  </a:lnTo>
                  <a:cubicBezTo>
                    <a:pt x="466" y="1792"/>
                    <a:pt x="0" y="2258"/>
                    <a:pt x="0" y="2826"/>
                  </a:cubicBezTo>
                  <a:cubicBezTo>
                    <a:pt x="0" y="3395"/>
                    <a:pt x="466" y="3860"/>
                    <a:pt x="1034" y="3860"/>
                  </a:cubicBezTo>
                  <a:lnTo>
                    <a:pt x="1293" y="3860"/>
                  </a:lnTo>
                  <a:cubicBezTo>
                    <a:pt x="1569" y="3860"/>
                    <a:pt x="1793" y="4084"/>
                    <a:pt x="1793" y="4360"/>
                  </a:cubicBezTo>
                  <a:lnTo>
                    <a:pt x="1793" y="4998"/>
                  </a:lnTo>
                  <a:cubicBezTo>
                    <a:pt x="1793" y="5135"/>
                    <a:pt x="1896" y="5256"/>
                    <a:pt x="2051" y="5256"/>
                  </a:cubicBezTo>
                  <a:cubicBezTo>
                    <a:pt x="2206" y="5256"/>
                    <a:pt x="2327" y="5135"/>
                    <a:pt x="2327" y="4998"/>
                  </a:cubicBezTo>
                  <a:lnTo>
                    <a:pt x="2327" y="4360"/>
                  </a:lnTo>
                  <a:cubicBezTo>
                    <a:pt x="2327" y="3791"/>
                    <a:pt x="1862" y="3326"/>
                    <a:pt x="1293" y="3326"/>
                  </a:cubicBezTo>
                  <a:lnTo>
                    <a:pt x="1034" y="3326"/>
                  </a:lnTo>
                  <a:cubicBezTo>
                    <a:pt x="759" y="3326"/>
                    <a:pt x="535" y="3102"/>
                    <a:pt x="535" y="2826"/>
                  </a:cubicBezTo>
                  <a:cubicBezTo>
                    <a:pt x="535" y="2551"/>
                    <a:pt x="759" y="2344"/>
                    <a:pt x="1034" y="2344"/>
                  </a:cubicBezTo>
                  <a:lnTo>
                    <a:pt x="2068" y="2344"/>
                  </a:lnTo>
                  <a:cubicBezTo>
                    <a:pt x="2706" y="2344"/>
                    <a:pt x="3240" y="1810"/>
                    <a:pt x="3240" y="1172"/>
                  </a:cubicBezTo>
                  <a:cubicBezTo>
                    <a:pt x="3240" y="517"/>
                    <a:pt x="2706" y="0"/>
                    <a:pt x="2068" y="0"/>
                  </a:cubicBezTo>
                  <a:close/>
                </a:path>
              </a:pathLst>
            </a:custGeom>
            <a:solidFill>
              <a:srgbClr val="3C444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3E2D6"/>
                </a:solidFill>
              </a:endParaRPr>
            </a:p>
          </p:txBody>
        </p:sp>
        <p:sp>
          <p:nvSpPr>
            <p:cNvPr id="765" name="Google Shape;765;p71"/>
            <p:cNvSpPr/>
            <p:nvPr/>
          </p:nvSpPr>
          <p:spPr>
            <a:xfrm>
              <a:off x="2827188" y="2003200"/>
              <a:ext cx="54750" cy="63800"/>
            </a:xfrm>
            <a:custGeom>
              <a:rect b="b" l="l" r="r" t="t"/>
              <a:pathLst>
                <a:path extrusionOk="0" h="2552" w="2190">
                  <a:moveTo>
                    <a:pt x="794" y="1"/>
                  </a:moveTo>
                  <a:cubicBezTo>
                    <a:pt x="363" y="1"/>
                    <a:pt x="1" y="363"/>
                    <a:pt x="1" y="793"/>
                  </a:cubicBezTo>
                  <a:cubicBezTo>
                    <a:pt x="1" y="1224"/>
                    <a:pt x="363" y="1586"/>
                    <a:pt x="794" y="1586"/>
                  </a:cubicBezTo>
                  <a:lnTo>
                    <a:pt x="1397" y="1586"/>
                  </a:lnTo>
                  <a:cubicBezTo>
                    <a:pt x="1535" y="1586"/>
                    <a:pt x="1655" y="1707"/>
                    <a:pt x="1655" y="1845"/>
                  </a:cubicBezTo>
                  <a:lnTo>
                    <a:pt x="1655" y="2275"/>
                  </a:lnTo>
                  <a:cubicBezTo>
                    <a:pt x="1655" y="2430"/>
                    <a:pt x="1776" y="2551"/>
                    <a:pt x="1931" y="2551"/>
                  </a:cubicBezTo>
                  <a:cubicBezTo>
                    <a:pt x="2069" y="2551"/>
                    <a:pt x="2190" y="2430"/>
                    <a:pt x="2190" y="2275"/>
                  </a:cubicBezTo>
                  <a:lnTo>
                    <a:pt x="2190" y="1845"/>
                  </a:lnTo>
                  <a:cubicBezTo>
                    <a:pt x="2190" y="1414"/>
                    <a:pt x="1845" y="1052"/>
                    <a:pt x="1397" y="1052"/>
                  </a:cubicBezTo>
                  <a:lnTo>
                    <a:pt x="794" y="1052"/>
                  </a:lnTo>
                  <a:cubicBezTo>
                    <a:pt x="656" y="1052"/>
                    <a:pt x="535" y="931"/>
                    <a:pt x="535" y="793"/>
                  </a:cubicBezTo>
                  <a:cubicBezTo>
                    <a:pt x="535" y="655"/>
                    <a:pt x="656" y="535"/>
                    <a:pt x="794" y="535"/>
                  </a:cubicBezTo>
                  <a:lnTo>
                    <a:pt x="1535" y="535"/>
                  </a:lnTo>
                  <a:cubicBezTo>
                    <a:pt x="1673" y="535"/>
                    <a:pt x="1793" y="414"/>
                    <a:pt x="1793" y="276"/>
                  </a:cubicBezTo>
                  <a:cubicBezTo>
                    <a:pt x="1793" y="121"/>
                    <a:pt x="1673" y="1"/>
                    <a:pt x="1535" y="1"/>
                  </a:cubicBezTo>
                  <a:close/>
                </a:path>
              </a:pathLst>
            </a:custGeom>
            <a:solidFill>
              <a:srgbClr val="3C444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3E2D6"/>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89"/>
          <p:cNvSpPr txBox="1"/>
          <p:nvPr/>
        </p:nvSpPr>
        <p:spPr>
          <a:xfrm>
            <a:off x="7333775" y="4599150"/>
            <a:ext cx="1176000" cy="227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b="1" sz="1000">
              <a:solidFill>
                <a:srgbClr val="3C4442"/>
              </a:solidFill>
              <a:latin typeface="Barlow Semi Condensed"/>
              <a:ea typeface="Barlow Semi Condensed"/>
              <a:cs typeface="Barlow Semi Condensed"/>
              <a:sym typeface="Barlow Semi Condensed"/>
            </a:endParaRPr>
          </a:p>
        </p:txBody>
      </p:sp>
      <p:sp>
        <p:nvSpPr>
          <p:cNvPr id="1085" name="Google Shape;1085;p89"/>
          <p:cNvSpPr txBox="1"/>
          <p:nvPr/>
        </p:nvSpPr>
        <p:spPr>
          <a:xfrm>
            <a:off x="758675" y="659475"/>
            <a:ext cx="7811400" cy="50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00">
                <a:solidFill>
                  <a:srgbClr val="3C4442"/>
                </a:solidFill>
                <a:latin typeface="Space Grotesk"/>
                <a:ea typeface="Space Grotesk"/>
                <a:cs typeface="Space Grotesk"/>
                <a:sym typeface="Space Grotesk"/>
              </a:rPr>
              <a:t>Preferences Screen</a:t>
            </a:r>
            <a:endParaRPr b="1" sz="2900">
              <a:solidFill>
                <a:srgbClr val="3C4442"/>
              </a:solidFill>
              <a:latin typeface="Space Grotesk"/>
              <a:ea typeface="Space Grotesk"/>
              <a:cs typeface="Space Grotesk"/>
              <a:sym typeface="Space Grotesk"/>
            </a:endParaRPr>
          </a:p>
        </p:txBody>
      </p:sp>
      <p:sp>
        <p:nvSpPr>
          <p:cNvPr id="1086" name="Google Shape;1086;p89"/>
          <p:cNvSpPr txBox="1"/>
          <p:nvPr>
            <p:ph idx="3" type="title"/>
          </p:nvPr>
        </p:nvSpPr>
        <p:spPr>
          <a:xfrm>
            <a:off x="393124" y="320375"/>
            <a:ext cx="10275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
        <p:nvSpPr>
          <p:cNvPr id="1087" name="Google Shape;1087;p89"/>
          <p:cNvSpPr txBox="1"/>
          <p:nvPr/>
        </p:nvSpPr>
        <p:spPr>
          <a:xfrm>
            <a:off x="1005075" y="1150475"/>
            <a:ext cx="4368900" cy="30765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3C4442"/>
              </a:buClr>
              <a:buSzPts val="1600"/>
              <a:buFont typeface="Barlow Semi Condensed"/>
              <a:buChar char="●"/>
            </a:pPr>
            <a:r>
              <a:rPr lang="en" sz="1600">
                <a:solidFill>
                  <a:srgbClr val="3C4442"/>
                </a:solidFill>
                <a:latin typeface="Barlow Semi Condensed"/>
                <a:ea typeface="Barlow Semi Condensed"/>
                <a:cs typeface="Barlow Semi Condensed"/>
                <a:sym typeface="Barlow Semi Condensed"/>
              </a:rPr>
              <a:t>Enables users to add food allergies, nutritional preferences, and spice tolerance</a:t>
            </a:r>
            <a:endParaRPr sz="1600">
              <a:solidFill>
                <a:srgbClr val="3C4442"/>
              </a:solidFill>
              <a:latin typeface="Barlow Semi Condensed"/>
              <a:ea typeface="Barlow Semi Condensed"/>
              <a:cs typeface="Barlow Semi Condensed"/>
              <a:sym typeface="Barlow Semi Condensed"/>
            </a:endParaRPr>
          </a:p>
          <a:p>
            <a:pPr indent="-330200" lvl="0" marL="457200" rtl="0" algn="l">
              <a:spcBef>
                <a:spcPts val="0"/>
              </a:spcBef>
              <a:spcAft>
                <a:spcPts val="0"/>
              </a:spcAft>
              <a:buClr>
                <a:srgbClr val="3C4442"/>
              </a:buClr>
              <a:buSzPts val="1600"/>
              <a:buFont typeface="Barlow Semi Condensed"/>
              <a:buChar char="●"/>
            </a:pPr>
            <a:r>
              <a:rPr lang="en" sz="1600">
                <a:solidFill>
                  <a:srgbClr val="3C4442"/>
                </a:solidFill>
                <a:latin typeface="Barlow Semi Condensed"/>
                <a:ea typeface="Barlow Semi Condensed"/>
                <a:cs typeface="Barlow Semi Condensed"/>
                <a:sym typeface="Barlow Semi Condensed"/>
              </a:rPr>
              <a:t>Accessible from Home screen</a:t>
            </a:r>
            <a:endParaRPr sz="1600">
              <a:solidFill>
                <a:srgbClr val="3C4442"/>
              </a:solidFill>
              <a:latin typeface="Barlow Semi Condensed"/>
              <a:ea typeface="Barlow Semi Condensed"/>
              <a:cs typeface="Barlow Semi Condensed"/>
              <a:sym typeface="Barlow Semi Condensed"/>
            </a:endParaRPr>
          </a:p>
          <a:p>
            <a:pPr indent="-330200" lvl="0" marL="457200" rtl="0" algn="l">
              <a:spcBef>
                <a:spcPts val="0"/>
              </a:spcBef>
              <a:spcAft>
                <a:spcPts val="0"/>
              </a:spcAft>
              <a:buClr>
                <a:srgbClr val="3C4442"/>
              </a:buClr>
              <a:buSzPts val="1600"/>
              <a:buFont typeface="Barlow Semi Condensed"/>
              <a:buChar char="●"/>
            </a:pPr>
            <a:r>
              <a:rPr lang="en" sz="1600">
                <a:solidFill>
                  <a:srgbClr val="3C4442"/>
                </a:solidFill>
                <a:latin typeface="Barlow Semi Condensed"/>
                <a:ea typeface="Barlow Semi Condensed"/>
                <a:cs typeface="Barlow Semi Condensed"/>
                <a:sym typeface="Barlow Semi Condensed"/>
              </a:rPr>
              <a:t>Common request from our experience prototypes and low-fi testing</a:t>
            </a:r>
            <a:endParaRPr sz="1600">
              <a:solidFill>
                <a:srgbClr val="3C4442"/>
              </a:solidFill>
              <a:latin typeface="Barlow Semi Condensed"/>
              <a:ea typeface="Barlow Semi Condensed"/>
              <a:cs typeface="Barlow Semi Condensed"/>
              <a:sym typeface="Barlow Semi Condensed"/>
            </a:endParaRPr>
          </a:p>
          <a:p>
            <a:pPr indent="-330200" lvl="0" marL="457200" rtl="0" algn="l">
              <a:spcBef>
                <a:spcPts val="0"/>
              </a:spcBef>
              <a:spcAft>
                <a:spcPts val="0"/>
              </a:spcAft>
              <a:buClr>
                <a:srgbClr val="3C4442"/>
              </a:buClr>
              <a:buSzPts val="1600"/>
              <a:buFont typeface="Barlow Semi Condensed"/>
              <a:buChar char="●"/>
            </a:pPr>
            <a:r>
              <a:rPr lang="en" sz="1600">
                <a:solidFill>
                  <a:srgbClr val="3C4442"/>
                </a:solidFill>
                <a:latin typeface="Barlow Semi Condensed"/>
                <a:ea typeface="Barlow Semi Condensed"/>
                <a:cs typeface="Barlow Semi Condensed"/>
                <a:sym typeface="Barlow Semi Condensed"/>
              </a:rPr>
              <a:t>Only recipes that satisfy these constraints will be shown</a:t>
            </a:r>
            <a:endParaRPr sz="1600">
              <a:solidFill>
                <a:srgbClr val="3C4442"/>
              </a:solidFill>
              <a:latin typeface="Barlow Semi Condensed"/>
              <a:ea typeface="Barlow Semi Condensed"/>
              <a:cs typeface="Barlow Semi Condensed"/>
              <a:sym typeface="Barlow Semi Condensed"/>
            </a:endParaRPr>
          </a:p>
          <a:p>
            <a:pPr indent="-330200" lvl="0" marL="457200" rtl="0" algn="l">
              <a:spcBef>
                <a:spcPts val="0"/>
              </a:spcBef>
              <a:spcAft>
                <a:spcPts val="0"/>
              </a:spcAft>
              <a:buClr>
                <a:srgbClr val="3C4442"/>
              </a:buClr>
              <a:buSzPts val="1600"/>
              <a:buFont typeface="Barlow Semi Condensed"/>
              <a:buChar char="●"/>
            </a:pPr>
            <a:r>
              <a:rPr lang="en" sz="1600">
                <a:solidFill>
                  <a:srgbClr val="3C4442"/>
                </a:solidFill>
                <a:latin typeface="Barlow Semi Condensed"/>
                <a:ea typeface="Barlow Semi Condensed"/>
                <a:cs typeface="Barlow Semi Condensed"/>
                <a:sym typeface="Barlow Semi Condensed"/>
              </a:rPr>
              <a:t>Users can update their preferences at any point when through this screen</a:t>
            </a:r>
            <a:endParaRPr sz="1600">
              <a:solidFill>
                <a:srgbClr val="3C4442"/>
              </a:solidFill>
              <a:latin typeface="Barlow Semi Condensed"/>
              <a:ea typeface="Barlow Semi Condensed"/>
              <a:cs typeface="Barlow Semi Condensed"/>
              <a:sym typeface="Barlow Semi Condensed"/>
            </a:endParaRPr>
          </a:p>
          <a:p>
            <a:pPr indent="-330200" lvl="0" marL="457200" rtl="0" algn="l">
              <a:spcBef>
                <a:spcPts val="0"/>
              </a:spcBef>
              <a:spcAft>
                <a:spcPts val="0"/>
              </a:spcAft>
              <a:buClr>
                <a:srgbClr val="3C4442"/>
              </a:buClr>
              <a:buSzPts val="1600"/>
              <a:buFont typeface="Barlow Semi Condensed"/>
              <a:buChar char="●"/>
            </a:pPr>
            <a:r>
              <a:rPr lang="en" sz="1600">
                <a:solidFill>
                  <a:srgbClr val="3C4442"/>
                </a:solidFill>
                <a:latin typeface="Barlow Semi Condensed"/>
                <a:ea typeface="Barlow Semi Condensed"/>
                <a:cs typeface="Barlow Semi Condensed"/>
                <a:sym typeface="Barlow Semi Condensed"/>
              </a:rPr>
              <a:t>Usability: makes finding recipes more efficient by remembering some user preferences that don’t change easily (e.g. dietary restrictions)</a:t>
            </a:r>
            <a:endParaRPr sz="1600">
              <a:solidFill>
                <a:srgbClr val="3C4442"/>
              </a:solidFill>
              <a:latin typeface="Barlow Semi Condensed"/>
              <a:ea typeface="Barlow Semi Condensed"/>
              <a:cs typeface="Barlow Semi Condensed"/>
              <a:sym typeface="Barlow Semi Condensed"/>
            </a:endParaRPr>
          </a:p>
          <a:p>
            <a:pPr indent="0" lvl="0" marL="914400" rtl="0" algn="l">
              <a:spcBef>
                <a:spcPts val="1200"/>
              </a:spcBef>
              <a:spcAft>
                <a:spcPts val="0"/>
              </a:spcAft>
              <a:buNone/>
            </a:pPr>
            <a:r>
              <a:t/>
            </a:r>
            <a:endParaRPr sz="1600">
              <a:solidFill>
                <a:srgbClr val="3C4442"/>
              </a:solidFill>
              <a:latin typeface="Barlow Semi Condensed"/>
              <a:ea typeface="Barlow Semi Condensed"/>
              <a:cs typeface="Barlow Semi Condensed"/>
              <a:sym typeface="Barlow Semi Condensed"/>
            </a:endParaRPr>
          </a:p>
          <a:p>
            <a:pPr indent="0" lvl="0" marL="0" rtl="0" algn="l">
              <a:spcBef>
                <a:spcPts val="1200"/>
              </a:spcBef>
              <a:spcAft>
                <a:spcPts val="1200"/>
              </a:spcAft>
              <a:buNone/>
            </a:pPr>
            <a:r>
              <a:t/>
            </a:r>
            <a:endParaRPr>
              <a:solidFill>
                <a:srgbClr val="3C4442"/>
              </a:solidFill>
              <a:latin typeface="Barlow Semi Condensed"/>
              <a:ea typeface="Barlow Semi Condensed"/>
              <a:cs typeface="Barlow Semi Condensed"/>
              <a:sym typeface="Barlow Semi Condensed"/>
            </a:endParaRPr>
          </a:p>
        </p:txBody>
      </p:sp>
      <p:pic>
        <p:nvPicPr>
          <p:cNvPr id="1088" name="Google Shape;1088;p89"/>
          <p:cNvPicPr preferRelativeResize="0"/>
          <p:nvPr/>
        </p:nvPicPr>
        <p:blipFill>
          <a:blip r:embed="rId3">
            <a:alphaModFix/>
          </a:blip>
          <a:stretch>
            <a:fillRect/>
          </a:stretch>
        </p:blipFill>
        <p:spPr>
          <a:xfrm>
            <a:off x="5538537" y="354675"/>
            <a:ext cx="2583412" cy="4484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90"/>
          <p:cNvSpPr txBox="1"/>
          <p:nvPr/>
        </p:nvSpPr>
        <p:spPr>
          <a:xfrm>
            <a:off x="7333775" y="4599150"/>
            <a:ext cx="1176000" cy="227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b="1" sz="1000">
              <a:solidFill>
                <a:srgbClr val="3C4442"/>
              </a:solidFill>
              <a:latin typeface="Barlow Semi Condensed"/>
              <a:ea typeface="Barlow Semi Condensed"/>
              <a:cs typeface="Barlow Semi Condensed"/>
              <a:sym typeface="Barlow Semi Condensed"/>
            </a:endParaRPr>
          </a:p>
        </p:txBody>
      </p:sp>
      <p:sp>
        <p:nvSpPr>
          <p:cNvPr id="1094" name="Google Shape;1094;p90"/>
          <p:cNvSpPr txBox="1"/>
          <p:nvPr/>
        </p:nvSpPr>
        <p:spPr>
          <a:xfrm>
            <a:off x="758675" y="659475"/>
            <a:ext cx="7811400" cy="50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00">
                <a:solidFill>
                  <a:srgbClr val="3C4442"/>
                </a:solidFill>
                <a:latin typeface="Space Grotesk"/>
                <a:ea typeface="Space Grotesk"/>
                <a:cs typeface="Space Grotesk"/>
                <a:sym typeface="Space Grotesk"/>
              </a:rPr>
              <a:t>Consolidate Recipes Screens</a:t>
            </a:r>
            <a:endParaRPr b="1" sz="2900">
              <a:solidFill>
                <a:srgbClr val="3C4442"/>
              </a:solidFill>
              <a:latin typeface="Space Grotesk"/>
              <a:ea typeface="Space Grotesk"/>
              <a:cs typeface="Space Grotesk"/>
              <a:sym typeface="Space Grotesk"/>
            </a:endParaRPr>
          </a:p>
        </p:txBody>
      </p:sp>
      <p:sp>
        <p:nvSpPr>
          <p:cNvPr id="1095" name="Google Shape;1095;p90"/>
          <p:cNvSpPr txBox="1"/>
          <p:nvPr>
            <p:ph idx="3" type="title"/>
          </p:nvPr>
        </p:nvSpPr>
        <p:spPr>
          <a:xfrm>
            <a:off x="393124" y="320375"/>
            <a:ext cx="10275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
        <p:nvSpPr>
          <p:cNvPr id="1096" name="Google Shape;1096;p90"/>
          <p:cNvSpPr txBox="1"/>
          <p:nvPr/>
        </p:nvSpPr>
        <p:spPr>
          <a:xfrm>
            <a:off x="368200" y="1150475"/>
            <a:ext cx="4001400" cy="34488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3C4442"/>
              </a:buClr>
              <a:buSzPts val="1600"/>
              <a:buFont typeface="Barlow Semi Condensed"/>
              <a:buChar char="●"/>
            </a:pPr>
            <a:r>
              <a:rPr lang="en" sz="1600">
                <a:solidFill>
                  <a:srgbClr val="3C4442"/>
                </a:solidFill>
                <a:latin typeface="Barlow Semi Condensed"/>
                <a:ea typeface="Barlow Semi Condensed"/>
                <a:cs typeface="Barlow Semi Condensed"/>
                <a:sym typeface="Barlow Semi Condensed"/>
              </a:rPr>
              <a:t>Our original task flow contained two recipe preferences screens → one through filtering and one when selecting recipes from the home screen</a:t>
            </a:r>
            <a:endParaRPr sz="1600">
              <a:solidFill>
                <a:srgbClr val="3C4442"/>
              </a:solidFill>
              <a:latin typeface="Barlow Semi Condensed"/>
              <a:ea typeface="Barlow Semi Condensed"/>
              <a:cs typeface="Barlow Semi Condensed"/>
              <a:sym typeface="Barlow Semi Condensed"/>
            </a:endParaRPr>
          </a:p>
          <a:p>
            <a:pPr indent="-330200" lvl="0" marL="457200" rtl="0" algn="l">
              <a:spcBef>
                <a:spcPts val="0"/>
              </a:spcBef>
              <a:spcAft>
                <a:spcPts val="0"/>
              </a:spcAft>
              <a:buClr>
                <a:srgbClr val="3C4442"/>
              </a:buClr>
              <a:buSzPts val="1600"/>
              <a:buFont typeface="Barlow Semi Condensed"/>
              <a:buChar char="●"/>
            </a:pPr>
            <a:r>
              <a:rPr lang="en" sz="1600">
                <a:solidFill>
                  <a:srgbClr val="3C4442"/>
                </a:solidFill>
                <a:latin typeface="Barlow Semi Condensed"/>
                <a:ea typeface="Barlow Semi Condensed"/>
                <a:cs typeface="Barlow Semi Condensed"/>
                <a:sym typeface="Barlow Semi Condensed"/>
              </a:rPr>
              <a:t> We combine these into one recipe filtering </a:t>
            </a:r>
            <a:r>
              <a:rPr lang="en" sz="1600">
                <a:solidFill>
                  <a:srgbClr val="3C4442"/>
                </a:solidFill>
                <a:latin typeface="Barlow Semi Condensed"/>
                <a:ea typeface="Barlow Semi Condensed"/>
                <a:cs typeface="Barlow Semi Condensed"/>
                <a:sym typeface="Barlow Semi Condensed"/>
              </a:rPr>
              <a:t>screen</a:t>
            </a:r>
            <a:r>
              <a:rPr lang="en" sz="1600">
                <a:solidFill>
                  <a:srgbClr val="3C4442"/>
                </a:solidFill>
                <a:latin typeface="Barlow Semi Condensed"/>
                <a:ea typeface="Barlow Semi Condensed"/>
                <a:cs typeface="Barlow Semi Condensed"/>
                <a:sym typeface="Barlow Semi Condensed"/>
              </a:rPr>
              <a:t> accessible from both the home screen and scanning an ingredient</a:t>
            </a:r>
            <a:endParaRPr sz="1600">
              <a:solidFill>
                <a:srgbClr val="3C4442"/>
              </a:solidFill>
              <a:latin typeface="Barlow Semi Condensed"/>
              <a:ea typeface="Barlow Semi Condensed"/>
              <a:cs typeface="Barlow Semi Condensed"/>
              <a:sym typeface="Barlow Semi Condensed"/>
            </a:endParaRPr>
          </a:p>
          <a:p>
            <a:pPr indent="-330200" lvl="0" marL="457200" rtl="0" algn="l">
              <a:spcBef>
                <a:spcPts val="0"/>
              </a:spcBef>
              <a:spcAft>
                <a:spcPts val="0"/>
              </a:spcAft>
              <a:buClr>
                <a:srgbClr val="3C4442"/>
              </a:buClr>
              <a:buSzPts val="1600"/>
              <a:buFont typeface="Barlow Semi Condensed"/>
              <a:buChar char="●"/>
            </a:pPr>
            <a:r>
              <a:rPr lang="en" sz="1600">
                <a:solidFill>
                  <a:srgbClr val="3C4442"/>
                </a:solidFill>
                <a:latin typeface="Barlow Semi Condensed"/>
                <a:ea typeface="Barlow Semi Condensed"/>
                <a:cs typeface="Barlow Semi Condensed"/>
                <a:sym typeface="Barlow Semi Condensed"/>
              </a:rPr>
              <a:t>Repeated screens were a point of confusion in studio and in low-fi testing</a:t>
            </a:r>
            <a:endParaRPr sz="1600">
              <a:solidFill>
                <a:srgbClr val="3C4442"/>
              </a:solidFill>
              <a:latin typeface="Barlow Semi Condensed"/>
              <a:ea typeface="Barlow Semi Condensed"/>
              <a:cs typeface="Barlow Semi Condensed"/>
              <a:sym typeface="Barlow Semi Condensed"/>
            </a:endParaRPr>
          </a:p>
          <a:p>
            <a:pPr indent="-330200" lvl="0" marL="457200" rtl="0" algn="l">
              <a:spcBef>
                <a:spcPts val="0"/>
              </a:spcBef>
              <a:spcAft>
                <a:spcPts val="0"/>
              </a:spcAft>
              <a:buClr>
                <a:srgbClr val="3C4442"/>
              </a:buClr>
              <a:buSzPts val="1600"/>
              <a:buFont typeface="Barlow Semi Condensed"/>
              <a:buChar char="●"/>
            </a:pPr>
            <a:r>
              <a:rPr lang="en" sz="1600">
                <a:solidFill>
                  <a:srgbClr val="3C4442"/>
                </a:solidFill>
                <a:latin typeface="Barlow Semi Condensed"/>
                <a:ea typeface="Barlow Semi Condensed"/>
                <a:cs typeface="Barlow Semi Condensed"/>
                <a:sym typeface="Barlow Semi Condensed"/>
              </a:rPr>
              <a:t>Usability: makes recipe filtering more efficient by reducing redundant screens, reduces the need for users to learn two separate flows for recipes based on whether they scan an ingredient or search</a:t>
            </a:r>
            <a:endParaRPr sz="1600">
              <a:solidFill>
                <a:srgbClr val="3C4442"/>
              </a:solidFill>
              <a:latin typeface="Barlow Semi Condensed"/>
              <a:ea typeface="Barlow Semi Condensed"/>
              <a:cs typeface="Barlow Semi Condensed"/>
              <a:sym typeface="Barlow Semi Condensed"/>
            </a:endParaRPr>
          </a:p>
          <a:p>
            <a:pPr indent="0" lvl="0" marL="914400" rtl="0" algn="l">
              <a:spcBef>
                <a:spcPts val="1200"/>
              </a:spcBef>
              <a:spcAft>
                <a:spcPts val="0"/>
              </a:spcAft>
              <a:buNone/>
            </a:pPr>
            <a:r>
              <a:t/>
            </a:r>
            <a:endParaRPr sz="1600">
              <a:solidFill>
                <a:srgbClr val="3C4442"/>
              </a:solidFill>
              <a:latin typeface="Barlow Semi Condensed"/>
              <a:ea typeface="Barlow Semi Condensed"/>
              <a:cs typeface="Barlow Semi Condensed"/>
              <a:sym typeface="Barlow Semi Condensed"/>
            </a:endParaRPr>
          </a:p>
          <a:p>
            <a:pPr indent="0" lvl="0" marL="0" rtl="0" algn="l">
              <a:spcBef>
                <a:spcPts val="1200"/>
              </a:spcBef>
              <a:spcAft>
                <a:spcPts val="1200"/>
              </a:spcAft>
              <a:buNone/>
            </a:pPr>
            <a:r>
              <a:t/>
            </a:r>
            <a:endParaRPr>
              <a:solidFill>
                <a:srgbClr val="3C4442"/>
              </a:solidFill>
              <a:latin typeface="Barlow Semi Condensed"/>
              <a:ea typeface="Barlow Semi Condensed"/>
              <a:cs typeface="Barlow Semi Condensed"/>
              <a:sym typeface="Barlow Semi Condensed"/>
            </a:endParaRPr>
          </a:p>
        </p:txBody>
      </p:sp>
      <p:pic>
        <p:nvPicPr>
          <p:cNvPr id="1097" name="Google Shape;1097;p90"/>
          <p:cNvPicPr preferRelativeResize="0"/>
          <p:nvPr/>
        </p:nvPicPr>
        <p:blipFill>
          <a:blip r:embed="rId3">
            <a:alphaModFix/>
          </a:blip>
          <a:stretch>
            <a:fillRect/>
          </a:stretch>
        </p:blipFill>
        <p:spPr>
          <a:xfrm>
            <a:off x="4279875" y="2456301"/>
            <a:ext cx="1457549" cy="2382399"/>
          </a:xfrm>
          <a:prstGeom prst="rect">
            <a:avLst/>
          </a:prstGeom>
          <a:noFill/>
          <a:ln>
            <a:noFill/>
          </a:ln>
        </p:spPr>
      </p:pic>
      <p:pic>
        <p:nvPicPr>
          <p:cNvPr id="1098" name="Google Shape;1098;p90"/>
          <p:cNvPicPr preferRelativeResize="0"/>
          <p:nvPr/>
        </p:nvPicPr>
        <p:blipFill rotWithShape="1">
          <a:blip r:embed="rId4">
            <a:alphaModFix/>
          </a:blip>
          <a:srcRect b="0" l="3069" r="11679" t="0"/>
          <a:stretch/>
        </p:blipFill>
        <p:spPr>
          <a:xfrm>
            <a:off x="5251200" y="1188600"/>
            <a:ext cx="1204700" cy="2267551"/>
          </a:xfrm>
          <a:prstGeom prst="rect">
            <a:avLst/>
          </a:prstGeom>
          <a:noFill/>
          <a:ln>
            <a:noFill/>
          </a:ln>
        </p:spPr>
      </p:pic>
      <p:pic>
        <p:nvPicPr>
          <p:cNvPr id="1099" name="Google Shape;1099;p90"/>
          <p:cNvPicPr preferRelativeResize="0"/>
          <p:nvPr/>
        </p:nvPicPr>
        <p:blipFill rotWithShape="1">
          <a:blip r:embed="rId5">
            <a:alphaModFix/>
          </a:blip>
          <a:srcRect b="4388" l="0" r="10088" t="0"/>
          <a:stretch/>
        </p:blipFill>
        <p:spPr>
          <a:xfrm>
            <a:off x="6862075" y="1208925"/>
            <a:ext cx="1882726" cy="3314449"/>
          </a:xfrm>
          <a:prstGeom prst="rect">
            <a:avLst/>
          </a:prstGeom>
          <a:noFill/>
          <a:ln>
            <a:noFill/>
          </a:ln>
        </p:spPr>
      </p:pic>
      <p:sp>
        <p:nvSpPr>
          <p:cNvPr id="1100" name="Google Shape;1100;p90"/>
          <p:cNvSpPr/>
          <p:nvPr/>
        </p:nvSpPr>
        <p:spPr>
          <a:xfrm>
            <a:off x="5554275" y="3552125"/>
            <a:ext cx="936300" cy="3597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p91"/>
          <p:cNvSpPr txBox="1"/>
          <p:nvPr/>
        </p:nvSpPr>
        <p:spPr>
          <a:xfrm>
            <a:off x="7333775" y="4599150"/>
            <a:ext cx="1176000" cy="227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b="1" sz="1000">
              <a:solidFill>
                <a:srgbClr val="3C4442"/>
              </a:solidFill>
              <a:latin typeface="Barlow Semi Condensed"/>
              <a:ea typeface="Barlow Semi Condensed"/>
              <a:cs typeface="Barlow Semi Condensed"/>
              <a:sym typeface="Barlow Semi Condensed"/>
            </a:endParaRPr>
          </a:p>
        </p:txBody>
      </p:sp>
      <p:sp>
        <p:nvSpPr>
          <p:cNvPr id="1106" name="Google Shape;1106;p91"/>
          <p:cNvSpPr txBox="1"/>
          <p:nvPr/>
        </p:nvSpPr>
        <p:spPr>
          <a:xfrm>
            <a:off x="758675" y="430875"/>
            <a:ext cx="7811400" cy="50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00">
                <a:solidFill>
                  <a:srgbClr val="3C4442"/>
                </a:solidFill>
                <a:latin typeface="Space Grotesk"/>
                <a:ea typeface="Space Grotesk"/>
                <a:cs typeface="Space Grotesk"/>
                <a:sym typeface="Space Grotesk"/>
              </a:rPr>
              <a:t>Revised Birds-eye View</a:t>
            </a:r>
            <a:endParaRPr b="1" sz="2900">
              <a:solidFill>
                <a:srgbClr val="3C4442"/>
              </a:solidFill>
              <a:latin typeface="Space Grotesk"/>
              <a:ea typeface="Space Grotesk"/>
              <a:cs typeface="Space Grotesk"/>
              <a:sym typeface="Space Grotesk"/>
            </a:endParaRPr>
          </a:p>
        </p:txBody>
      </p:sp>
      <p:sp>
        <p:nvSpPr>
          <p:cNvPr id="1107" name="Google Shape;1107;p91"/>
          <p:cNvSpPr txBox="1"/>
          <p:nvPr>
            <p:ph idx="3" type="title"/>
          </p:nvPr>
        </p:nvSpPr>
        <p:spPr>
          <a:xfrm>
            <a:off x="393124" y="320375"/>
            <a:ext cx="10275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pic>
        <p:nvPicPr>
          <p:cNvPr id="1108" name="Google Shape;1108;p91"/>
          <p:cNvPicPr preferRelativeResize="0"/>
          <p:nvPr/>
        </p:nvPicPr>
        <p:blipFill>
          <a:blip r:embed="rId3">
            <a:alphaModFix/>
          </a:blip>
          <a:stretch>
            <a:fillRect/>
          </a:stretch>
        </p:blipFill>
        <p:spPr>
          <a:xfrm>
            <a:off x="2280800" y="936075"/>
            <a:ext cx="5302067" cy="3978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12" name="Shape 1112"/>
        <p:cNvGrpSpPr/>
        <p:nvPr/>
      </p:nvGrpSpPr>
      <p:grpSpPr>
        <a:xfrm>
          <a:off x="0" y="0"/>
          <a:ext cx="0" cy="0"/>
          <a:chOff x="0" y="0"/>
          <a:chExt cx="0" cy="0"/>
        </a:xfrm>
      </p:grpSpPr>
      <p:sp>
        <p:nvSpPr>
          <p:cNvPr id="1113" name="Google Shape;1113;p92"/>
          <p:cNvSpPr txBox="1"/>
          <p:nvPr/>
        </p:nvSpPr>
        <p:spPr>
          <a:xfrm>
            <a:off x="641975" y="4017400"/>
            <a:ext cx="1365000" cy="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chemeClr val="dk2"/>
              </a:solidFill>
              <a:latin typeface="Barlow Semi Condensed Light"/>
              <a:ea typeface="Barlow Semi Condensed Light"/>
              <a:cs typeface="Barlow Semi Condensed Light"/>
              <a:sym typeface="Barlow Semi Condensed Light"/>
            </a:endParaRPr>
          </a:p>
        </p:txBody>
      </p:sp>
      <p:sp>
        <p:nvSpPr>
          <p:cNvPr id="1114" name="Google Shape;1114;p92"/>
          <p:cNvSpPr txBox="1"/>
          <p:nvPr>
            <p:ph idx="3" type="title"/>
          </p:nvPr>
        </p:nvSpPr>
        <p:spPr>
          <a:xfrm>
            <a:off x="393124" y="320375"/>
            <a:ext cx="1027500" cy="22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Dishcovery</a:t>
            </a:r>
            <a:endParaRPr/>
          </a:p>
        </p:txBody>
      </p:sp>
      <p:sp>
        <p:nvSpPr>
          <p:cNvPr id="1115" name="Google Shape;1115;p92"/>
          <p:cNvSpPr txBox="1"/>
          <p:nvPr/>
        </p:nvSpPr>
        <p:spPr>
          <a:xfrm>
            <a:off x="194575" y="2000700"/>
            <a:ext cx="8287200" cy="1142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3000">
                <a:solidFill>
                  <a:srgbClr val="3C4442"/>
                </a:solidFill>
                <a:latin typeface="Space Grotesk"/>
                <a:ea typeface="Space Grotesk"/>
                <a:cs typeface="Space Grotesk"/>
                <a:sym typeface="Space Grotesk"/>
              </a:rPr>
              <a:t>Medium-fi task flows</a:t>
            </a:r>
            <a:endParaRPr b="1" sz="3000">
              <a:solidFill>
                <a:srgbClr val="3C4442"/>
              </a:solidFill>
              <a:latin typeface="Space Grotesk"/>
              <a:ea typeface="Space Grotesk"/>
              <a:cs typeface="Space Grotesk"/>
              <a:sym typeface="Space Grotesk"/>
            </a:endParaRPr>
          </a:p>
          <a:p>
            <a:pPr indent="0" lvl="0" marL="0" rtl="0" algn="l">
              <a:spcBef>
                <a:spcPts val="1200"/>
              </a:spcBef>
              <a:spcAft>
                <a:spcPts val="1200"/>
              </a:spcAft>
              <a:buNone/>
            </a:pPr>
            <a:r>
              <a:t/>
            </a:r>
            <a:endParaRPr>
              <a:solidFill>
                <a:srgbClr val="3C4442"/>
              </a:solidFill>
              <a:latin typeface="Barlow Semi Condensed"/>
              <a:ea typeface="Barlow Semi Condensed"/>
              <a:cs typeface="Barlow Semi Condensed"/>
              <a:sym typeface="Barlow Semi Condense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93"/>
          <p:cNvSpPr txBox="1"/>
          <p:nvPr/>
        </p:nvSpPr>
        <p:spPr>
          <a:xfrm>
            <a:off x="7333775" y="4751550"/>
            <a:ext cx="1176000" cy="227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b="1" sz="1000">
              <a:solidFill>
                <a:srgbClr val="3C4442"/>
              </a:solidFill>
              <a:latin typeface="Barlow Semi Condensed"/>
              <a:ea typeface="Barlow Semi Condensed"/>
              <a:cs typeface="Barlow Semi Condensed"/>
              <a:sym typeface="Barlow Semi Condensed"/>
            </a:endParaRPr>
          </a:p>
        </p:txBody>
      </p:sp>
      <p:sp>
        <p:nvSpPr>
          <p:cNvPr id="1121" name="Google Shape;1121;p93"/>
          <p:cNvSpPr txBox="1"/>
          <p:nvPr/>
        </p:nvSpPr>
        <p:spPr>
          <a:xfrm>
            <a:off x="758675" y="462313"/>
            <a:ext cx="7811400" cy="50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700">
                <a:solidFill>
                  <a:srgbClr val="3C4442"/>
                </a:solidFill>
                <a:latin typeface="Space Grotesk"/>
                <a:ea typeface="Space Grotesk"/>
                <a:cs typeface="Space Grotesk"/>
                <a:sym typeface="Space Grotesk"/>
              </a:rPr>
              <a:t>Medium-Fi Task Flow: Scanning (Task 1)</a:t>
            </a:r>
            <a:endParaRPr b="1" sz="2700">
              <a:solidFill>
                <a:srgbClr val="3C4442"/>
              </a:solidFill>
              <a:latin typeface="Space Grotesk"/>
              <a:ea typeface="Space Grotesk"/>
              <a:cs typeface="Space Grotesk"/>
              <a:sym typeface="Space Grotesk"/>
            </a:endParaRPr>
          </a:p>
        </p:txBody>
      </p:sp>
      <p:sp>
        <p:nvSpPr>
          <p:cNvPr id="1122" name="Google Shape;1122;p93"/>
          <p:cNvSpPr txBox="1"/>
          <p:nvPr>
            <p:ph idx="3" type="title"/>
          </p:nvPr>
        </p:nvSpPr>
        <p:spPr>
          <a:xfrm>
            <a:off x="393124" y="320375"/>
            <a:ext cx="10275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
        <p:nvSpPr>
          <p:cNvPr id="1123" name="Google Shape;1123;p93"/>
          <p:cNvSpPr txBox="1"/>
          <p:nvPr/>
        </p:nvSpPr>
        <p:spPr>
          <a:xfrm>
            <a:off x="758675" y="855525"/>
            <a:ext cx="430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hlink"/>
                </a:solidFill>
                <a:hlinkClick r:id="rId3"/>
              </a:rPr>
              <a:t>Figma Prototype</a:t>
            </a:r>
            <a:endParaRPr/>
          </a:p>
        </p:txBody>
      </p:sp>
      <p:pic>
        <p:nvPicPr>
          <p:cNvPr id="1124" name="Google Shape;1124;p93"/>
          <p:cNvPicPr preferRelativeResize="0"/>
          <p:nvPr/>
        </p:nvPicPr>
        <p:blipFill>
          <a:blip r:embed="rId4">
            <a:alphaModFix/>
          </a:blip>
          <a:stretch>
            <a:fillRect/>
          </a:stretch>
        </p:blipFill>
        <p:spPr>
          <a:xfrm>
            <a:off x="3029988" y="1384097"/>
            <a:ext cx="1382875" cy="3021699"/>
          </a:xfrm>
          <a:prstGeom prst="rect">
            <a:avLst/>
          </a:prstGeom>
          <a:noFill/>
          <a:ln>
            <a:noFill/>
          </a:ln>
        </p:spPr>
      </p:pic>
      <p:pic>
        <p:nvPicPr>
          <p:cNvPr id="1125" name="Google Shape;1125;p93"/>
          <p:cNvPicPr preferRelativeResize="0"/>
          <p:nvPr/>
        </p:nvPicPr>
        <p:blipFill>
          <a:blip r:embed="rId5">
            <a:alphaModFix/>
          </a:blip>
          <a:stretch>
            <a:fillRect/>
          </a:stretch>
        </p:blipFill>
        <p:spPr>
          <a:xfrm>
            <a:off x="4731138" y="1394470"/>
            <a:ext cx="1382875" cy="3000968"/>
          </a:xfrm>
          <a:prstGeom prst="rect">
            <a:avLst/>
          </a:prstGeom>
          <a:noFill/>
          <a:ln>
            <a:noFill/>
          </a:ln>
        </p:spPr>
      </p:pic>
      <p:cxnSp>
        <p:nvCxnSpPr>
          <p:cNvPr id="1126" name="Google Shape;1126;p93"/>
          <p:cNvCxnSpPr>
            <a:endCxn id="1125" idx="1"/>
          </p:cNvCxnSpPr>
          <p:nvPr/>
        </p:nvCxnSpPr>
        <p:spPr>
          <a:xfrm>
            <a:off x="3868938" y="2752754"/>
            <a:ext cx="862200" cy="142200"/>
          </a:xfrm>
          <a:prstGeom prst="straightConnector1">
            <a:avLst/>
          </a:prstGeom>
          <a:noFill/>
          <a:ln cap="flat" cmpd="sng" w="28575">
            <a:solidFill>
              <a:srgbClr val="FF9900"/>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94"/>
          <p:cNvSpPr txBox="1"/>
          <p:nvPr/>
        </p:nvSpPr>
        <p:spPr>
          <a:xfrm>
            <a:off x="6186325" y="4647225"/>
            <a:ext cx="1176000" cy="227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b="1" sz="1000">
              <a:solidFill>
                <a:srgbClr val="3C4442"/>
              </a:solidFill>
              <a:latin typeface="Barlow Semi Condensed"/>
              <a:ea typeface="Barlow Semi Condensed"/>
              <a:cs typeface="Barlow Semi Condensed"/>
              <a:sym typeface="Barlow Semi Condensed"/>
            </a:endParaRPr>
          </a:p>
        </p:txBody>
      </p:sp>
      <p:sp>
        <p:nvSpPr>
          <p:cNvPr id="1132" name="Google Shape;1132;p94"/>
          <p:cNvSpPr txBox="1"/>
          <p:nvPr/>
        </p:nvSpPr>
        <p:spPr>
          <a:xfrm>
            <a:off x="758675" y="462313"/>
            <a:ext cx="7811400" cy="50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700">
                <a:solidFill>
                  <a:srgbClr val="3C4442"/>
                </a:solidFill>
                <a:latin typeface="Space Grotesk"/>
                <a:ea typeface="Space Grotesk"/>
                <a:cs typeface="Space Grotesk"/>
                <a:sym typeface="Space Grotesk"/>
              </a:rPr>
              <a:t>Medium-Fi Task Flow: Context (Task 2)</a:t>
            </a:r>
            <a:endParaRPr b="1" sz="2700">
              <a:solidFill>
                <a:srgbClr val="3C4442"/>
              </a:solidFill>
              <a:latin typeface="Space Grotesk"/>
              <a:ea typeface="Space Grotesk"/>
              <a:cs typeface="Space Grotesk"/>
              <a:sym typeface="Space Grotesk"/>
            </a:endParaRPr>
          </a:p>
        </p:txBody>
      </p:sp>
      <p:sp>
        <p:nvSpPr>
          <p:cNvPr id="1133" name="Google Shape;1133;p94"/>
          <p:cNvSpPr txBox="1"/>
          <p:nvPr>
            <p:ph idx="3" type="title"/>
          </p:nvPr>
        </p:nvSpPr>
        <p:spPr>
          <a:xfrm>
            <a:off x="393124" y="320375"/>
            <a:ext cx="10275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pic>
        <p:nvPicPr>
          <p:cNvPr id="1134" name="Google Shape;1134;p94"/>
          <p:cNvPicPr preferRelativeResize="0"/>
          <p:nvPr/>
        </p:nvPicPr>
        <p:blipFill>
          <a:blip r:embed="rId3">
            <a:alphaModFix/>
          </a:blip>
          <a:stretch>
            <a:fillRect/>
          </a:stretch>
        </p:blipFill>
        <p:spPr>
          <a:xfrm>
            <a:off x="3478350" y="1258047"/>
            <a:ext cx="1382875" cy="3021037"/>
          </a:xfrm>
          <a:prstGeom prst="rect">
            <a:avLst/>
          </a:prstGeom>
          <a:noFill/>
          <a:ln>
            <a:noFill/>
          </a:ln>
        </p:spPr>
      </p:pic>
      <p:pic>
        <p:nvPicPr>
          <p:cNvPr id="1135" name="Google Shape;1135;p94"/>
          <p:cNvPicPr preferRelativeResize="0"/>
          <p:nvPr/>
        </p:nvPicPr>
        <p:blipFill>
          <a:blip r:embed="rId4">
            <a:alphaModFix/>
          </a:blip>
          <a:stretch>
            <a:fillRect/>
          </a:stretch>
        </p:blipFill>
        <p:spPr>
          <a:xfrm>
            <a:off x="5664639" y="1007904"/>
            <a:ext cx="858700" cy="1865274"/>
          </a:xfrm>
          <a:prstGeom prst="rect">
            <a:avLst/>
          </a:prstGeom>
          <a:noFill/>
          <a:ln>
            <a:noFill/>
          </a:ln>
        </p:spPr>
      </p:pic>
      <p:pic>
        <p:nvPicPr>
          <p:cNvPr id="1136" name="Google Shape;1136;p94"/>
          <p:cNvPicPr preferRelativeResize="0"/>
          <p:nvPr/>
        </p:nvPicPr>
        <p:blipFill>
          <a:blip r:embed="rId5">
            <a:alphaModFix/>
          </a:blip>
          <a:stretch>
            <a:fillRect/>
          </a:stretch>
        </p:blipFill>
        <p:spPr>
          <a:xfrm>
            <a:off x="6675771" y="1151401"/>
            <a:ext cx="858700" cy="1874949"/>
          </a:xfrm>
          <a:prstGeom prst="rect">
            <a:avLst/>
          </a:prstGeom>
          <a:noFill/>
          <a:ln>
            <a:noFill/>
          </a:ln>
        </p:spPr>
      </p:pic>
      <p:pic>
        <p:nvPicPr>
          <p:cNvPr id="1137" name="Google Shape;1137;p94"/>
          <p:cNvPicPr preferRelativeResize="0"/>
          <p:nvPr/>
        </p:nvPicPr>
        <p:blipFill>
          <a:blip r:embed="rId6">
            <a:alphaModFix/>
          </a:blip>
          <a:stretch>
            <a:fillRect/>
          </a:stretch>
        </p:blipFill>
        <p:spPr>
          <a:xfrm>
            <a:off x="5495625" y="2467423"/>
            <a:ext cx="939925" cy="2051375"/>
          </a:xfrm>
          <a:prstGeom prst="rect">
            <a:avLst/>
          </a:prstGeom>
          <a:noFill/>
          <a:ln>
            <a:noFill/>
          </a:ln>
        </p:spPr>
      </p:pic>
      <p:pic>
        <p:nvPicPr>
          <p:cNvPr id="1138" name="Google Shape;1138;p94"/>
          <p:cNvPicPr preferRelativeResize="0"/>
          <p:nvPr/>
        </p:nvPicPr>
        <p:blipFill>
          <a:blip r:embed="rId7">
            <a:alphaModFix/>
          </a:blip>
          <a:stretch>
            <a:fillRect/>
          </a:stretch>
        </p:blipFill>
        <p:spPr>
          <a:xfrm>
            <a:off x="6523349" y="2752825"/>
            <a:ext cx="781250" cy="1708224"/>
          </a:xfrm>
          <a:prstGeom prst="rect">
            <a:avLst/>
          </a:prstGeom>
          <a:noFill/>
          <a:ln>
            <a:noFill/>
          </a:ln>
        </p:spPr>
      </p:pic>
      <p:cxnSp>
        <p:nvCxnSpPr>
          <p:cNvPr id="1139" name="Google Shape;1139;p94"/>
          <p:cNvCxnSpPr>
            <a:endCxn id="1135" idx="1"/>
          </p:cNvCxnSpPr>
          <p:nvPr/>
        </p:nvCxnSpPr>
        <p:spPr>
          <a:xfrm flipH="1" rot="10800000">
            <a:off x="4782639" y="1940541"/>
            <a:ext cx="882000" cy="737700"/>
          </a:xfrm>
          <a:prstGeom prst="straightConnector1">
            <a:avLst/>
          </a:prstGeom>
          <a:noFill/>
          <a:ln cap="flat" cmpd="sng" w="28575">
            <a:solidFill>
              <a:srgbClr val="FF9900"/>
            </a:solidFill>
            <a:prstDash val="solid"/>
            <a:round/>
            <a:headEnd len="med" w="med" type="none"/>
            <a:tailEnd len="med" w="med" type="triangle"/>
          </a:ln>
        </p:spPr>
      </p:cxnSp>
      <p:cxnSp>
        <p:nvCxnSpPr>
          <p:cNvPr id="1140" name="Google Shape;1140;p94"/>
          <p:cNvCxnSpPr>
            <a:endCxn id="1136" idx="1"/>
          </p:cNvCxnSpPr>
          <p:nvPr/>
        </p:nvCxnSpPr>
        <p:spPr>
          <a:xfrm flipH="1" rot="10800000">
            <a:off x="4750671" y="2088876"/>
            <a:ext cx="1925100" cy="862200"/>
          </a:xfrm>
          <a:prstGeom prst="straightConnector1">
            <a:avLst/>
          </a:prstGeom>
          <a:noFill/>
          <a:ln cap="flat" cmpd="sng" w="28575">
            <a:solidFill>
              <a:srgbClr val="FF9900"/>
            </a:solidFill>
            <a:prstDash val="solid"/>
            <a:round/>
            <a:headEnd len="med" w="med" type="none"/>
            <a:tailEnd len="med" w="med" type="triangle"/>
          </a:ln>
        </p:spPr>
      </p:cxnSp>
      <p:cxnSp>
        <p:nvCxnSpPr>
          <p:cNvPr id="1141" name="Google Shape;1141;p94"/>
          <p:cNvCxnSpPr/>
          <p:nvPr/>
        </p:nvCxnSpPr>
        <p:spPr>
          <a:xfrm>
            <a:off x="4750675" y="3239804"/>
            <a:ext cx="593700" cy="106800"/>
          </a:xfrm>
          <a:prstGeom prst="straightConnector1">
            <a:avLst/>
          </a:prstGeom>
          <a:noFill/>
          <a:ln cap="flat" cmpd="sng" w="28575">
            <a:solidFill>
              <a:srgbClr val="FF9900"/>
            </a:solidFill>
            <a:prstDash val="solid"/>
            <a:round/>
            <a:headEnd len="med" w="med" type="none"/>
            <a:tailEnd len="med" w="med" type="triangle"/>
          </a:ln>
        </p:spPr>
      </p:cxnSp>
      <p:pic>
        <p:nvPicPr>
          <p:cNvPr id="1142" name="Google Shape;1142;p94"/>
          <p:cNvPicPr preferRelativeResize="0"/>
          <p:nvPr/>
        </p:nvPicPr>
        <p:blipFill>
          <a:blip r:embed="rId8">
            <a:alphaModFix/>
          </a:blip>
          <a:stretch>
            <a:fillRect/>
          </a:stretch>
        </p:blipFill>
        <p:spPr>
          <a:xfrm>
            <a:off x="1705025" y="1258045"/>
            <a:ext cx="1382875" cy="3000968"/>
          </a:xfrm>
          <a:prstGeom prst="rect">
            <a:avLst/>
          </a:prstGeom>
          <a:noFill/>
          <a:ln>
            <a:noFill/>
          </a:ln>
        </p:spPr>
      </p:pic>
      <p:cxnSp>
        <p:nvCxnSpPr>
          <p:cNvPr id="1143" name="Google Shape;1143;p94"/>
          <p:cNvCxnSpPr/>
          <p:nvPr/>
        </p:nvCxnSpPr>
        <p:spPr>
          <a:xfrm>
            <a:off x="3049525" y="2325229"/>
            <a:ext cx="377100" cy="18300"/>
          </a:xfrm>
          <a:prstGeom prst="straightConnector1">
            <a:avLst/>
          </a:prstGeom>
          <a:noFill/>
          <a:ln cap="flat" cmpd="sng" w="28575">
            <a:solidFill>
              <a:srgbClr val="FF9900"/>
            </a:solidFill>
            <a:prstDash val="solid"/>
            <a:round/>
            <a:headEnd len="med" w="med" type="none"/>
            <a:tailEnd len="med" w="med" type="triangle"/>
          </a:ln>
        </p:spPr>
      </p:cxnSp>
      <p:cxnSp>
        <p:nvCxnSpPr>
          <p:cNvPr id="1144" name="Google Shape;1144;p94"/>
          <p:cNvCxnSpPr/>
          <p:nvPr/>
        </p:nvCxnSpPr>
        <p:spPr>
          <a:xfrm flipH="1" rot="10800000">
            <a:off x="4693288" y="1332679"/>
            <a:ext cx="474300" cy="334500"/>
          </a:xfrm>
          <a:prstGeom prst="straightConnector1">
            <a:avLst/>
          </a:prstGeom>
          <a:noFill/>
          <a:ln cap="flat" cmpd="sng" w="28575">
            <a:solidFill>
              <a:srgbClr val="FF9900"/>
            </a:solidFill>
            <a:prstDash val="solid"/>
            <a:round/>
            <a:headEnd len="med" w="med" type="none"/>
            <a:tailEnd len="med" w="med" type="triangle"/>
          </a:ln>
        </p:spPr>
      </p:cxnSp>
      <p:sp>
        <p:nvSpPr>
          <p:cNvPr id="1145" name="Google Shape;1145;p94"/>
          <p:cNvSpPr txBox="1"/>
          <p:nvPr/>
        </p:nvSpPr>
        <p:spPr>
          <a:xfrm>
            <a:off x="4807675" y="1040300"/>
            <a:ext cx="4212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Barlow Semi Condensed"/>
                <a:ea typeface="Barlow Semi Condensed"/>
                <a:cs typeface="Barlow Semi Condensed"/>
                <a:sym typeface="Barlow Semi Condensed"/>
              </a:rPr>
              <a:t>(to task flow 3)</a:t>
            </a:r>
            <a:endParaRPr sz="1000">
              <a:latin typeface="Barlow Semi Condensed"/>
              <a:ea typeface="Barlow Semi Condensed"/>
              <a:cs typeface="Barlow Semi Condensed"/>
              <a:sym typeface="Barlow Semi Condense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95"/>
          <p:cNvSpPr txBox="1"/>
          <p:nvPr/>
        </p:nvSpPr>
        <p:spPr>
          <a:xfrm>
            <a:off x="7333775" y="4751550"/>
            <a:ext cx="1176000" cy="227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b="1" sz="1000">
              <a:solidFill>
                <a:srgbClr val="3C4442"/>
              </a:solidFill>
              <a:latin typeface="Barlow Semi Condensed"/>
              <a:ea typeface="Barlow Semi Condensed"/>
              <a:cs typeface="Barlow Semi Condensed"/>
              <a:sym typeface="Barlow Semi Condensed"/>
            </a:endParaRPr>
          </a:p>
        </p:txBody>
      </p:sp>
      <p:sp>
        <p:nvSpPr>
          <p:cNvPr id="1151" name="Google Shape;1151;p95"/>
          <p:cNvSpPr txBox="1"/>
          <p:nvPr/>
        </p:nvSpPr>
        <p:spPr>
          <a:xfrm>
            <a:off x="758675" y="462313"/>
            <a:ext cx="7811400" cy="50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700">
                <a:solidFill>
                  <a:srgbClr val="3C4442"/>
                </a:solidFill>
                <a:latin typeface="Space Grotesk"/>
                <a:ea typeface="Space Grotesk"/>
                <a:cs typeface="Space Grotesk"/>
                <a:sym typeface="Space Grotesk"/>
              </a:rPr>
              <a:t>Medium-Fi Task Flow: Recipes (Task 3)</a:t>
            </a:r>
            <a:endParaRPr b="1" sz="2700">
              <a:solidFill>
                <a:srgbClr val="3C4442"/>
              </a:solidFill>
              <a:latin typeface="Space Grotesk"/>
              <a:ea typeface="Space Grotesk"/>
              <a:cs typeface="Space Grotesk"/>
              <a:sym typeface="Space Grotesk"/>
            </a:endParaRPr>
          </a:p>
        </p:txBody>
      </p:sp>
      <p:sp>
        <p:nvSpPr>
          <p:cNvPr id="1152" name="Google Shape;1152;p95"/>
          <p:cNvSpPr txBox="1"/>
          <p:nvPr>
            <p:ph idx="3" type="title"/>
          </p:nvPr>
        </p:nvSpPr>
        <p:spPr>
          <a:xfrm>
            <a:off x="393124" y="320375"/>
            <a:ext cx="10275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
        <p:nvSpPr>
          <p:cNvPr id="1153" name="Google Shape;1153;p95"/>
          <p:cNvSpPr txBox="1"/>
          <p:nvPr/>
        </p:nvSpPr>
        <p:spPr>
          <a:xfrm>
            <a:off x="758675" y="855525"/>
            <a:ext cx="430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hlink"/>
                </a:solidFill>
                <a:hlinkClick r:id="rId3"/>
              </a:rPr>
              <a:t>Figma Prototype</a:t>
            </a:r>
            <a:endParaRPr/>
          </a:p>
        </p:txBody>
      </p:sp>
      <p:pic>
        <p:nvPicPr>
          <p:cNvPr id="1154" name="Google Shape;1154;p95"/>
          <p:cNvPicPr preferRelativeResize="0"/>
          <p:nvPr/>
        </p:nvPicPr>
        <p:blipFill>
          <a:blip r:embed="rId4">
            <a:alphaModFix/>
          </a:blip>
          <a:stretch>
            <a:fillRect/>
          </a:stretch>
        </p:blipFill>
        <p:spPr>
          <a:xfrm>
            <a:off x="982825" y="1344600"/>
            <a:ext cx="1392275" cy="3045161"/>
          </a:xfrm>
          <a:prstGeom prst="rect">
            <a:avLst/>
          </a:prstGeom>
          <a:noFill/>
          <a:ln>
            <a:noFill/>
          </a:ln>
        </p:spPr>
      </p:pic>
      <p:pic>
        <p:nvPicPr>
          <p:cNvPr id="1155" name="Google Shape;1155;p95"/>
          <p:cNvPicPr preferRelativeResize="0"/>
          <p:nvPr/>
        </p:nvPicPr>
        <p:blipFill>
          <a:blip r:embed="rId5">
            <a:alphaModFix/>
          </a:blip>
          <a:stretch>
            <a:fillRect/>
          </a:stretch>
        </p:blipFill>
        <p:spPr>
          <a:xfrm>
            <a:off x="2627800" y="1255725"/>
            <a:ext cx="1392275" cy="3038650"/>
          </a:xfrm>
          <a:prstGeom prst="rect">
            <a:avLst/>
          </a:prstGeom>
          <a:noFill/>
          <a:ln>
            <a:noFill/>
          </a:ln>
        </p:spPr>
      </p:pic>
      <p:pic>
        <p:nvPicPr>
          <p:cNvPr id="1156" name="Google Shape;1156;p95"/>
          <p:cNvPicPr preferRelativeResize="0"/>
          <p:nvPr/>
        </p:nvPicPr>
        <p:blipFill>
          <a:blip r:embed="rId6">
            <a:alphaModFix/>
          </a:blip>
          <a:stretch>
            <a:fillRect/>
          </a:stretch>
        </p:blipFill>
        <p:spPr>
          <a:xfrm>
            <a:off x="6471050" y="1424925"/>
            <a:ext cx="1301126" cy="2869225"/>
          </a:xfrm>
          <a:prstGeom prst="rect">
            <a:avLst/>
          </a:prstGeom>
          <a:noFill/>
          <a:ln>
            <a:noFill/>
          </a:ln>
        </p:spPr>
      </p:pic>
      <p:pic>
        <p:nvPicPr>
          <p:cNvPr id="1157" name="Google Shape;1157;p95"/>
          <p:cNvPicPr preferRelativeResize="0"/>
          <p:nvPr/>
        </p:nvPicPr>
        <p:blipFill>
          <a:blip r:embed="rId7">
            <a:alphaModFix/>
          </a:blip>
          <a:stretch>
            <a:fillRect/>
          </a:stretch>
        </p:blipFill>
        <p:spPr>
          <a:xfrm>
            <a:off x="4367280" y="1083663"/>
            <a:ext cx="1301125" cy="2808014"/>
          </a:xfrm>
          <a:prstGeom prst="rect">
            <a:avLst/>
          </a:prstGeom>
          <a:noFill/>
          <a:ln>
            <a:noFill/>
          </a:ln>
        </p:spPr>
      </p:pic>
      <p:cxnSp>
        <p:nvCxnSpPr>
          <p:cNvPr id="1158" name="Google Shape;1158;p95"/>
          <p:cNvCxnSpPr/>
          <p:nvPr/>
        </p:nvCxnSpPr>
        <p:spPr>
          <a:xfrm flipH="1" rot="10800000">
            <a:off x="3955188" y="1344604"/>
            <a:ext cx="616800" cy="288900"/>
          </a:xfrm>
          <a:prstGeom prst="straightConnector1">
            <a:avLst/>
          </a:prstGeom>
          <a:noFill/>
          <a:ln cap="flat" cmpd="sng" w="28575">
            <a:solidFill>
              <a:srgbClr val="FF9900"/>
            </a:solidFill>
            <a:prstDash val="solid"/>
            <a:round/>
            <a:headEnd len="med" w="med" type="none"/>
            <a:tailEnd len="med" w="med" type="triangle"/>
          </a:ln>
        </p:spPr>
      </p:cxnSp>
      <p:cxnSp>
        <p:nvCxnSpPr>
          <p:cNvPr id="1159" name="Google Shape;1159;p95"/>
          <p:cNvCxnSpPr/>
          <p:nvPr/>
        </p:nvCxnSpPr>
        <p:spPr>
          <a:xfrm>
            <a:off x="3709788" y="3402654"/>
            <a:ext cx="2781900" cy="32100"/>
          </a:xfrm>
          <a:prstGeom prst="straightConnector1">
            <a:avLst/>
          </a:prstGeom>
          <a:noFill/>
          <a:ln cap="flat" cmpd="sng" w="28575">
            <a:solidFill>
              <a:srgbClr val="FF9900"/>
            </a:solidFill>
            <a:prstDash val="solid"/>
            <a:round/>
            <a:headEnd len="med" w="med" type="none"/>
            <a:tailEnd len="med" w="med" type="triangle"/>
          </a:ln>
        </p:spPr>
      </p:cxnSp>
      <p:cxnSp>
        <p:nvCxnSpPr>
          <p:cNvPr id="1160" name="Google Shape;1160;p95"/>
          <p:cNvCxnSpPr>
            <a:endCxn id="1155" idx="1"/>
          </p:cNvCxnSpPr>
          <p:nvPr/>
        </p:nvCxnSpPr>
        <p:spPr>
          <a:xfrm flipH="1" rot="10800000">
            <a:off x="1420600" y="2775050"/>
            <a:ext cx="1207200" cy="402900"/>
          </a:xfrm>
          <a:prstGeom prst="straightConnector1">
            <a:avLst/>
          </a:prstGeom>
          <a:noFill/>
          <a:ln cap="flat" cmpd="sng" w="28575">
            <a:solidFill>
              <a:srgbClr val="FF9900"/>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64" name="Shape 1164"/>
        <p:cNvGrpSpPr/>
        <p:nvPr/>
      </p:nvGrpSpPr>
      <p:grpSpPr>
        <a:xfrm>
          <a:off x="0" y="0"/>
          <a:ext cx="0" cy="0"/>
          <a:chOff x="0" y="0"/>
          <a:chExt cx="0" cy="0"/>
        </a:xfrm>
      </p:grpSpPr>
      <p:sp>
        <p:nvSpPr>
          <p:cNvPr id="1165" name="Google Shape;1165;p96"/>
          <p:cNvSpPr txBox="1"/>
          <p:nvPr/>
        </p:nvSpPr>
        <p:spPr>
          <a:xfrm>
            <a:off x="641975" y="4017400"/>
            <a:ext cx="1365000" cy="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chemeClr val="dk2"/>
              </a:solidFill>
              <a:latin typeface="Barlow Semi Condensed Light"/>
              <a:ea typeface="Barlow Semi Condensed Light"/>
              <a:cs typeface="Barlow Semi Condensed Light"/>
              <a:sym typeface="Barlow Semi Condensed Light"/>
            </a:endParaRPr>
          </a:p>
        </p:txBody>
      </p:sp>
      <p:sp>
        <p:nvSpPr>
          <p:cNvPr id="1166" name="Google Shape;1166;p96"/>
          <p:cNvSpPr txBox="1"/>
          <p:nvPr>
            <p:ph idx="3" type="title"/>
          </p:nvPr>
        </p:nvSpPr>
        <p:spPr>
          <a:xfrm>
            <a:off x="393124" y="320375"/>
            <a:ext cx="1027500" cy="22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Dishcovery</a:t>
            </a:r>
            <a:endParaRPr/>
          </a:p>
        </p:txBody>
      </p:sp>
      <p:sp>
        <p:nvSpPr>
          <p:cNvPr id="1167" name="Google Shape;1167;p96"/>
          <p:cNvSpPr txBox="1"/>
          <p:nvPr/>
        </p:nvSpPr>
        <p:spPr>
          <a:xfrm>
            <a:off x="194575" y="2000700"/>
            <a:ext cx="8287200" cy="1142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3000">
                <a:solidFill>
                  <a:srgbClr val="3C4442"/>
                </a:solidFill>
                <a:latin typeface="Space Grotesk"/>
                <a:ea typeface="Space Grotesk"/>
                <a:cs typeface="Space Grotesk"/>
                <a:sym typeface="Space Grotesk"/>
              </a:rPr>
              <a:t>Med-fi prototype - </a:t>
            </a:r>
            <a:r>
              <a:rPr b="1" lang="en" sz="3000" u="sng">
                <a:solidFill>
                  <a:schemeClr val="hlink"/>
                </a:solidFill>
                <a:hlinkClick r:id="rId3"/>
              </a:rPr>
              <a:t>Figma Link</a:t>
            </a:r>
            <a:endParaRPr b="1" sz="3000">
              <a:solidFill>
                <a:schemeClr val="dk2"/>
              </a:solidFill>
              <a:latin typeface="Space Grotesk"/>
              <a:ea typeface="Space Grotesk"/>
              <a:cs typeface="Space Grotesk"/>
              <a:sym typeface="Space Grotesk"/>
            </a:endParaRPr>
          </a:p>
          <a:p>
            <a:pPr indent="0" lvl="0" marL="457200" rtl="0" algn="l">
              <a:spcBef>
                <a:spcPts val="1200"/>
              </a:spcBef>
              <a:spcAft>
                <a:spcPts val="0"/>
              </a:spcAft>
              <a:buNone/>
            </a:pPr>
            <a:r>
              <a:t/>
            </a:r>
            <a:endParaRPr b="1" sz="3000">
              <a:solidFill>
                <a:srgbClr val="3C4442"/>
              </a:solidFill>
              <a:latin typeface="Space Grotesk"/>
              <a:ea typeface="Space Grotesk"/>
              <a:cs typeface="Space Grotesk"/>
              <a:sym typeface="Space Grotesk"/>
            </a:endParaRPr>
          </a:p>
          <a:p>
            <a:pPr indent="0" lvl="0" marL="0" rtl="0" algn="l">
              <a:spcBef>
                <a:spcPts val="1200"/>
              </a:spcBef>
              <a:spcAft>
                <a:spcPts val="1200"/>
              </a:spcAft>
              <a:buNone/>
            </a:pPr>
            <a:r>
              <a:t/>
            </a:r>
            <a:endParaRPr>
              <a:solidFill>
                <a:srgbClr val="3C4442"/>
              </a:solidFill>
              <a:latin typeface="Barlow Semi Condensed"/>
              <a:ea typeface="Barlow Semi Condensed"/>
              <a:cs typeface="Barlow Semi Condensed"/>
              <a:sym typeface="Barlow Semi Condense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71" name="Shape 1171"/>
        <p:cNvGrpSpPr/>
        <p:nvPr/>
      </p:nvGrpSpPr>
      <p:grpSpPr>
        <a:xfrm>
          <a:off x="0" y="0"/>
          <a:ext cx="0" cy="0"/>
          <a:chOff x="0" y="0"/>
          <a:chExt cx="0" cy="0"/>
        </a:xfrm>
      </p:grpSpPr>
      <p:sp>
        <p:nvSpPr>
          <p:cNvPr id="1172" name="Google Shape;1172;p97"/>
          <p:cNvSpPr txBox="1"/>
          <p:nvPr/>
        </p:nvSpPr>
        <p:spPr>
          <a:xfrm>
            <a:off x="641975" y="4017400"/>
            <a:ext cx="1365000" cy="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chemeClr val="dk2"/>
              </a:solidFill>
              <a:latin typeface="Barlow Semi Condensed Light"/>
              <a:ea typeface="Barlow Semi Condensed Light"/>
              <a:cs typeface="Barlow Semi Condensed Light"/>
              <a:sym typeface="Barlow Semi Condensed Light"/>
            </a:endParaRPr>
          </a:p>
        </p:txBody>
      </p:sp>
      <p:sp>
        <p:nvSpPr>
          <p:cNvPr id="1173" name="Google Shape;1173;p97"/>
          <p:cNvSpPr txBox="1"/>
          <p:nvPr>
            <p:ph idx="3" type="title"/>
          </p:nvPr>
        </p:nvSpPr>
        <p:spPr>
          <a:xfrm>
            <a:off x="393124" y="320375"/>
            <a:ext cx="1027500" cy="22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Dishcovery</a:t>
            </a:r>
            <a:endParaRPr/>
          </a:p>
        </p:txBody>
      </p:sp>
      <p:sp>
        <p:nvSpPr>
          <p:cNvPr id="1174" name="Google Shape;1174;p97"/>
          <p:cNvSpPr txBox="1"/>
          <p:nvPr/>
        </p:nvSpPr>
        <p:spPr>
          <a:xfrm>
            <a:off x="651775" y="2000700"/>
            <a:ext cx="8287200" cy="114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b="1" lang="en" sz="3000">
                <a:solidFill>
                  <a:srgbClr val="3C4442"/>
                </a:solidFill>
                <a:latin typeface="Space Grotesk"/>
                <a:ea typeface="Space Grotesk"/>
                <a:cs typeface="Space Grotesk"/>
                <a:sym typeface="Space Grotesk"/>
              </a:rPr>
              <a:t>Prototype Implementation</a:t>
            </a:r>
            <a:endParaRPr>
              <a:solidFill>
                <a:srgbClr val="3C4442"/>
              </a:solidFill>
              <a:latin typeface="Barlow Semi Condensed"/>
              <a:ea typeface="Barlow Semi Condensed"/>
              <a:cs typeface="Barlow Semi Condensed"/>
              <a:sym typeface="Barlow Semi Condense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98"/>
          <p:cNvSpPr txBox="1"/>
          <p:nvPr/>
        </p:nvSpPr>
        <p:spPr>
          <a:xfrm>
            <a:off x="7333775" y="4751550"/>
            <a:ext cx="1176000" cy="227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b="1" sz="1000">
              <a:solidFill>
                <a:srgbClr val="3C4442"/>
              </a:solidFill>
              <a:latin typeface="Barlow Semi Condensed"/>
              <a:ea typeface="Barlow Semi Condensed"/>
              <a:cs typeface="Barlow Semi Condensed"/>
              <a:sym typeface="Barlow Semi Condensed"/>
            </a:endParaRPr>
          </a:p>
        </p:txBody>
      </p:sp>
      <p:sp>
        <p:nvSpPr>
          <p:cNvPr id="1180" name="Google Shape;1180;p98"/>
          <p:cNvSpPr txBox="1"/>
          <p:nvPr/>
        </p:nvSpPr>
        <p:spPr>
          <a:xfrm>
            <a:off x="758675" y="614713"/>
            <a:ext cx="7811400" cy="50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700">
                <a:solidFill>
                  <a:srgbClr val="3C4442"/>
                </a:solidFill>
                <a:latin typeface="Space Grotesk"/>
                <a:ea typeface="Space Grotesk"/>
                <a:cs typeface="Space Grotesk"/>
                <a:sym typeface="Space Grotesk"/>
              </a:rPr>
              <a:t>Prototyping Tool Used: Figma</a:t>
            </a:r>
            <a:endParaRPr b="1" sz="2700">
              <a:solidFill>
                <a:srgbClr val="3C4442"/>
              </a:solidFill>
              <a:latin typeface="Space Grotesk"/>
              <a:ea typeface="Space Grotesk"/>
              <a:cs typeface="Space Grotesk"/>
              <a:sym typeface="Space Grotesk"/>
            </a:endParaRPr>
          </a:p>
        </p:txBody>
      </p:sp>
      <p:sp>
        <p:nvSpPr>
          <p:cNvPr id="1181" name="Google Shape;1181;p98"/>
          <p:cNvSpPr txBox="1"/>
          <p:nvPr>
            <p:ph idx="3" type="title"/>
          </p:nvPr>
        </p:nvSpPr>
        <p:spPr>
          <a:xfrm>
            <a:off x="7333775" y="4599150"/>
            <a:ext cx="1176000" cy="22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Dishcovery</a:t>
            </a:r>
            <a:endParaRPr/>
          </a:p>
        </p:txBody>
      </p:sp>
      <p:sp>
        <p:nvSpPr>
          <p:cNvPr id="1182" name="Google Shape;1182;p98"/>
          <p:cNvSpPr txBox="1"/>
          <p:nvPr>
            <p:ph idx="1" type="subTitle"/>
          </p:nvPr>
        </p:nvSpPr>
        <p:spPr>
          <a:xfrm>
            <a:off x="714300" y="1233550"/>
            <a:ext cx="3544200" cy="337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700">
                <a:latin typeface="Space Grotesk"/>
                <a:ea typeface="Space Grotesk"/>
                <a:cs typeface="Space Grotesk"/>
                <a:sym typeface="Space Grotesk"/>
              </a:rPr>
              <a:t>Pros</a:t>
            </a:r>
            <a:endParaRPr/>
          </a:p>
          <a:p>
            <a:pPr indent="-323850" lvl="0" marL="457200" rtl="0" algn="l">
              <a:spcBef>
                <a:spcPts val="0"/>
              </a:spcBef>
              <a:spcAft>
                <a:spcPts val="0"/>
              </a:spcAft>
              <a:buSzPts val="1500"/>
              <a:buChar char="●"/>
            </a:pPr>
            <a:r>
              <a:rPr lang="en" sz="1400"/>
              <a:t>Easy to create reusable components and templates  </a:t>
            </a:r>
            <a:endParaRPr b="1" sz="1400"/>
          </a:p>
          <a:p>
            <a:pPr indent="-323850" lvl="0" marL="457200" rtl="0" algn="l">
              <a:spcBef>
                <a:spcPts val="0"/>
              </a:spcBef>
              <a:spcAft>
                <a:spcPts val="0"/>
              </a:spcAft>
              <a:buSzPts val="1500"/>
              <a:buChar char="●"/>
            </a:pPr>
            <a:r>
              <a:rPr lang="en" sz="1400"/>
              <a:t>Fine-grained control over colors, fonts, and shapes</a:t>
            </a:r>
            <a:endParaRPr sz="1400"/>
          </a:p>
          <a:p>
            <a:pPr indent="-323850" lvl="0" marL="457200" rtl="0" algn="l">
              <a:spcBef>
                <a:spcPts val="0"/>
              </a:spcBef>
              <a:spcAft>
                <a:spcPts val="0"/>
              </a:spcAft>
              <a:buSzPts val="1500"/>
              <a:buChar char="●"/>
            </a:pPr>
            <a:r>
              <a:rPr lang="en" sz="1400"/>
              <a:t>Can implement smooth transitions </a:t>
            </a:r>
            <a:r>
              <a:rPr lang="en" sz="1400"/>
              <a:t>between</a:t>
            </a:r>
            <a:r>
              <a:rPr lang="en" sz="1400"/>
              <a:t> </a:t>
            </a:r>
            <a:r>
              <a:rPr lang="en" sz="1400"/>
              <a:t>screens to simulate actions like clicking buttons and scrolling</a:t>
            </a:r>
            <a:endParaRPr sz="1400"/>
          </a:p>
          <a:p>
            <a:pPr indent="-323850" lvl="0" marL="457200" rtl="0" algn="l">
              <a:spcBef>
                <a:spcPts val="0"/>
              </a:spcBef>
              <a:spcAft>
                <a:spcPts val="0"/>
              </a:spcAft>
              <a:buSzPts val="1500"/>
              <a:buChar char="●"/>
            </a:pPr>
            <a:r>
              <a:rPr lang="en" sz="1400"/>
              <a:t>Real-time collaboration, which enabled us to edit screens at the same time and talk through design decisions</a:t>
            </a:r>
            <a:endParaRPr sz="1400"/>
          </a:p>
          <a:p>
            <a:pPr indent="-323850" lvl="0" marL="457200" rtl="0" algn="l">
              <a:spcBef>
                <a:spcPts val="0"/>
              </a:spcBef>
              <a:spcAft>
                <a:spcPts val="0"/>
              </a:spcAft>
              <a:buSzPts val="1500"/>
              <a:buChar char="●"/>
            </a:pPr>
            <a:r>
              <a:rPr lang="en" sz="1400"/>
              <a:t>Tools like “tidy up” helped us maintain alignment and group items together</a:t>
            </a:r>
            <a:endParaRPr sz="1400"/>
          </a:p>
        </p:txBody>
      </p:sp>
      <p:sp>
        <p:nvSpPr>
          <p:cNvPr id="1183" name="Google Shape;1183;p98"/>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
        <p:nvSpPr>
          <p:cNvPr id="1184" name="Google Shape;1184;p98"/>
          <p:cNvSpPr txBox="1"/>
          <p:nvPr>
            <p:ph idx="1" type="subTitle"/>
          </p:nvPr>
        </p:nvSpPr>
        <p:spPr>
          <a:xfrm>
            <a:off x="5133900" y="1233550"/>
            <a:ext cx="3544200" cy="337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700">
                <a:latin typeface="Space Grotesk"/>
                <a:ea typeface="Space Grotesk"/>
                <a:cs typeface="Space Grotesk"/>
                <a:sym typeface="Space Grotesk"/>
              </a:rPr>
              <a:t>Cons</a:t>
            </a:r>
            <a:endParaRPr/>
          </a:p>
          <a:p>
            <a:pPr indent="-330200" lvl="0" marL="457200" rtl="0" algn="l">
              <a:spcBef>
                <a:spcPts val="0"/>
              </a:spcBef>
              <a:spcAft>
                <a:spcPts val="0"/>
              </a:spcAft>
              <a:buSzPts val="1600"/>
              <a:buChar char="●"/>
            </a:pPr>
            <a:r>
              <a:rPr lang="en" sz="1500"/>
              <a:t>Steep learning curve</a:t>
            </a:r>
            <a:endParaRPr b="1" sz="1500"/>
          </a:p>
          <a:p>
            <a:pPr indent="-330200" lvl="0" marL="457200" rtl="0" algn="l">
              <a:spcBef>
                <a:spcPts val="0"/>
              </a:spcBef>
              <a:spcAft>
                <a:spcPts val="0"/>
              </a:spcAft>
              <a:buSzPts val="1600"/>
              <a:buChar char="●"/>
            </a:pPr>
            <a:r>
              <a:rPr lang="en" sz="1500"/>
              <a:t>Difficult to approximate some transitions that don’t involve clicking (e.g. scanning an ingredient and having a pop-up when that ingredient appears in the camera)</a:t>
            </a:r>
            <a:endParaRPr sz="1500"/>
          </a:p>
          <a:p>
            <a:pPr indent="-330200" lvl="0" marL="457200" rtl="0" algn="l">
              <a:spcBef>
                <a:spcPts val="0"/>
              </a:spcBef>
              <a:spcAft>
                <a:spcPts val="0"/>
              </a:spcAft>
              <a:buSzPts val="1600"/>
              <a:buChar char="●"/>
            </a:pPr>
            <a:r>
              <a:rPr lang="en" sz="1500"/>
              <a:t>Discrepancies in included features/fonts in Windows and Mac made collaboration and simultaneous work more challenging</a:t>
            </a:r>
            <a:endParaRPr sz="1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9" name="Shape 769"/>
        <p:cNvGrpSpPr/>
        <p:nvPr/>
      </p:nvGrpSpPr>
      <p:grpSpPr>
        <a:xfrm>
          <a:off x="0" y="0"/>
          <a:ext cx="0" cy="0"/>
          <a:chOff x="0" y="0"/>
          <a:chExt cx="0" cy="0"/>
        </a:xfrm>
      </p:grpSpPr>
      <p:sp>
        <p:nvSpPr>
          <p:cNvPr id="770" name="Google Shape;770;p72"/>
          <p:cNvSpPr/>
          <p:nvPr/>
        </p:nvSpPr>
        <p:spPr>
          <a:xfrm>
            <a:off x="2428500" y="2932000"/>
            <a:ext cx="4453800" cy="1284000"/>
          </a:xfrm>
          <a:prstGeom prst="roundRect">
            <a:avLst>
              <a:gd fmla="val 19418"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72"/>
          <p:cNvSpPr txBox="1"/>
          <p:nvPr>
            <p:ph type="title"/>
          </p:nvPr>
        </p:nvSpPr>
        <p:spPr>
          <a:xfrm>
            <a:off x="2428500" y="2971311"/>
            <a:ext cx="4287000" cy="1244700"/>
          </a:xfrm>
          <a:prstGeom prst="rect">
            <a:avLst/>
          </a:prstGeom>
          <a:noFill/>
        </p:spPr>
        <p:txBody>
          <a:bodyPr anchorCtr="0" anchor="ctr" bIns="91425" lIns="91425" spcFirstLastPara="1" rIns="91425" wrap="square" tIns="91425">
            <a:noAutofit/>
          </a:bodyPr>
          <a:lstStyle/>
          <a:p>
            <a:pPr indent="0" lvl="0" marL="0" rtl="0" algn="ctr">
              <a:lnSpc>
                <a:spcPct val="70000"/>
              </a:lnSpc>
              <a:spcBef>
                <a:spcPts val="0"/>
              </a:spcBef>
              <a:spcAft>
                <a:spcPts val="0"/>
              </a:spcAft>
              <a:buNone/>
            </a:pPr>
            <a:r>
              <a:rPr b="1" lang="en">
                <a:latin typeface="Space Grotesk"/>
                <a:ea typeface="Space Grotesk"/>
                <a:cs typeface="Space Grotesk"/>
                <a:sym typeface="Space Grotesk"/>
              </a:rPr>
              <a:t>Dishcovery</a:t>
            </a:r>
            <a:endParaRPr b="1">
              <a:latin typeface="Space Grotesk"/>
              <a:ea typeface="Space Grotesk"/>
              <a:cs typeface="Space Grotesk"/>
              <a:sym typeface="Space Grotesk"/>
            </a:endParaRPr>
          </a:p>
          <a:p>
            <a:pPr indent="0" lvl="0" marL="0" rtl="0" algn="ctr">
              <a:lnSpc>
                <a:spcPct val="70000"/>
              </a:lnSpc>
              <a:spcBef>
                <a:spcPts val="0"/>
              </a:spcBef>
              <a:spcAft>
                <a:spcPts val="0"/>
              </a:spcAft>
              <a:buNone/>
            </a:pPr>
            <a:r>
              <a:rPr b="1" lang="en" sz="3200">
                <a:latin typeface="Anaheim"/>
                <a:ea typeface="Anaheim"/>
                <a:cs typeface="Anaheim"/>
                <a:sym typeface="Anaheim"/>
              </a:rPr>
              <a:t> </a:t>
            </a:r>
            <a:r>
              <a:rPr b="1" lang="en" sz="2200">
                <a:solidFill>
                  <a:srgbClr val="FFFFFF"/>
                </a:solidFill>
                <a:latin typeface="Anaheim"/>
                <a:ea typeface="Anaheim"/>
                <a:cs typeface="Anaheim"/>
                <a:sym typeface="Anaheim"/>
              </a:rPr>
              <a:t>your cultural culinary companion.</a:t>
            </a:r>
            <a:endParaRPr b="1" sz="2200">
              <a:solidFill>
                <a:srgbClr val="FFFFFF"/>
              </a:solidFill>
              <a:latin typeface="Anaheim"/>
              <a:ea typeface="Anaheim"/>
              <a:cs typeface="Anaheim"/>
              <a:sym typeface="Anaheim"/>
            </a:endParaRPr>
          </a:p>
        </p:txBody>
      </p:sp>
      <p:sp>
        <p:nvSpPr>
          <p:cNvPr id="772" name="Google Shape;772;p72"/>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pic>
        <p:nvPicPr>
          <p:cNvPr id="773" name="Google Shape;773;p72"/>
          <p:cNvPicPr preferRelativeResize="0"/>
          <p:nvPr/>
        </p:nvPicPr>
        <p:blipFill>
          <a:blip r:embed="rId3">
            <a:alphaModFix/>
          </a:blip>
          <a:stretch>
            <a:fillRect/>
          </a:stretch>
        </p:blipFill>
        <p:spPr>
          <a:xfrm>
            <a:off x="3177600" y="691500"/>
            <a:ext cx="2417725" cy="20555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pic>
        <p:nvPicPr>
          <p:cNvPr id="1189" name="Google Shape;1189;p99"/>
          <p:cNvPicPr preferRelativeResize="0"/>
          <p:nvPr/>
        </p:nvPicPr>
        <p:blipFill rotWithShape="1">
          <a:blip r:embed="rId3">
            <a:alphaModFix/>
          </a:blip>
          <a:srcRect b="16694" l="0" r="0" t="15467"/>
          <a:stretch/>
        </p:blipFill>
        <p:spPr>
          <a:xfrm>
            <a:off x="5989125" y="2304896"/>
            <a:ext cx="2956750" cy="2005654"/>
          </a:xfrm>
          <a:prstGeom prst="rect">
            <a:avLst/>
          </a:prstGeom>
          <a:noFill/>
          <a:ln>
            <a:noFill/>
          </a:ln>
        </p:spPr>
      </p:pic>
      <p:sp>
        <p:nvSpPr>
          <p:cNvPr id="1190" name="Google Shape;1190;p99"/>
          <p:cNvSpPr txBox="1"/>
          <p:nvPr>
            <p:ph idx="13" type="title"/>
          </p:nvPr>
        </p:nvSpPr>
        <p:spPr>
          <a:xfrm>
            <a:off x="625229" y="320375"/>
            <a:ext cx="7953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Food Lover</a:t>
            </a:r>
            <a:endParaRPr/>
          </a:p>
        </p:txBody>
      </p:sp>
      <p:sp>
        <p:nvSpPr>
          <p:cNvPr id="1191" name="Google Shape;1191;p99"/>
          <p:cNvSpPr/>
          <p:nvPr/>
        </p:nvSpPr>
        <p:spPr>
          <a:xfrm>
            <a:off x="625225" y="1916778"/>
            <a:ext cx="719100" cy="7191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99"/>
          <p:cNvSpPr/>
          <p:nvPr/>
        </p:nvSpPr>
        <p:spPr>
          <a:xfrm>
            <a:off x="625225" y="2981955"/>
            <a:ext cx="719100" cy="7191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99"/>
          <p:cNvSpPr txBox="1"/>
          <p:nvPr>
            <p:ph type="title"/>
          </p:nvPr>
        </p:nvSpPr>
        <p:spPr>
          <a:xfrm>
            <a:off x="5292475" y="930600"/>
            <a:ext cx="3501000" cy="1062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latin typeface="Space Grotesk"/>
                <a:ea typeface="Space Grotesk"/>
                <a:cs typeface="Space Grotesk"/>
                <a:sym typeface="Space Grotesk"/>
              </a:rPr>
              <a:t>Limitations in Prototyping</a:t>
            </a:r>
            <a:endParaRPr>
              <a:solidFill>
                <a:schemeClr val="dk1"/>
              </a:solidFill>
              <a:latin typeface="Space Grotesk"/>
              <a:ea typeface="Space Grotesk"/>
              <a:cs typeface="Space Grotesk"/>
              <a:sym typeface="Space Grotesk"/>
            </a:endParaRPr>
          </a:p>
        </p:txBody>
      </p:sp>
      <p:sp>
        <p:nvSpPr>
          <p:cNvPr id="1194" name="Google Shape;1194;p99"/>
          <p:cNvSpPr txBox="1"/>
          <p:nvPr>
            <p:ph idx="2" type="title"/>
          </p:nvPr>
        </p:nvSpPr>
        <p:spPr>
          <a:xfrm>
            <a:off x="1442400" y="515425"/>
            <a:ext cx="3501000" cy="36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naheim"/>
                <a:ea typeface="Anaheim"/>
                <a:cs typeface="Anaheim"/>
                <a:sym typeface="Anaheim"/>
              </a:rPr>
              <a:t>Interactive Maps</a:t>
            </a:r>
            <a:endParaRPr b="1">
              <a:latin typeface="Anaheim"/>
              <a:ea typeface="Anaheim"/>
              <a:cs typeface="Anaheim"/>
              <a:sym typeface="Anaheim"/>
            </a:endParaRPr>
          </a:p>
        </p:txBody>
      </p:sp>
      <p:sp>
        <p:nvSpPr>
          <p:cNvPr id="1195" name="Google Shape;1195;p99"/>
          <p:cNvSpPr txBox="1"/>
          <p:nvPr>
            <p:ph idx="1" type="subTitle"/>
          </p:nvPr>
        </p:nvSpPr>
        <p:spPr>
          <a:xfrm>
            <a:off x="1442400" y="907875"/>
            <a:ext cx="3333000" cy="84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contextualization flow, our prototype doesn’t yet include a map that shows a clickable journey of the ingredient rather than a static image of the maps for context.</a:t>
            </a:r>
            <a:endParaRPr/>
          </a:p>
        </p:txBody>
      </p:sp>
      <p:sp>
        <p:nvSpPr>
          <p:cNvPr id="1196" name="Google Shape;1196;p99"/>
          <p:cNvSpPr/>
          <p:nvPr/>
        </p:nvSpPr>
        <p:spPr>
          <a:xfrm>
            <a:off x="625225" y="546287"/>
            <a:ext cx="719100" cy="7191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99"/>
          <p:cNvSpPr txBox="1"/>
          <p:nvPr>
            <p:ph idx="3" type="title"/>
          </p:nvPr>
        </p:nvSpPr>
        <p:spPr>
          <a:xfrm>
            <a:off x="625225" y="690900"/>
            <a:ext cx="719100" cy="42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pace Grotesk"/>
                <a:ea typeface="Space Grotesk"/>
                <a:cs typeface="Space Grotesk"/>
                <a:sym typeface="Space Grotesk"/>
              </a:rPr>
              <a:t>01</a:t>
            </a:r>
            <a:endParaRPr>
              <a:latin typeface="Space Grotesk"/>
              <a:ea typeface="Space Grotesk"/>
              <a:cs typeface="Space Grotesk"/>
              <a:sym typeface="Space Grotesk"/>
            </a:endParaRPr>
          </a:p>
        </p:txBody>
      </p:sp>
      <p:sp>
        <p:nvSpPr>
          <p:cNvPr id="1198" name="Google Shape;1198;p99"/>
          <p:cNvSpPr txBox="1"/>
          <p:nvPr>
            <p:ph idx="4" type="title"/>
          </p:nvPr>
        </p:nvSpPr>
        <p:spPr>
          <a:xfrm>
            <a:off x="1442400" y="1849975"/>
            <a:ext cx="3865500" cy="36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naheim"/>
                <a:ea typeface="Anaheim"/>
                <a:cs typeface="Anaheim"/>
                <a:sym typeface="Anaheim"/>
              </a:rPr>
              <a:t>Functionality to Add Reviews</a:t>
            </a:r>
            <a:endParaRPr b="1">
              <a:latin typeface="Anaheim"/>
              <a:ea typeface="Anaheim"/>
              <a:cs typeface="Anaheim"/>
              <a:sym typeface="Anaheim"/>
            </a:endParaRPr>
          </a:p>
        </p:txBody>
      </p:sp>
      <p:sp>
        <p:nvSpPr>
          <p:cNvPr id="1199" name="Google Shape;1199;p99"/>
          <p:cNvSpPr txBox="1"/>
          <p:nvPr>
            <p:ph idx="5" type="subTitle"/>
          </p:nvPr>
        </p:nvSpPr>
        <p:spPr>
          <a:xfrm>
            <a:off x="1442400" y="2218088"/>
            <a:ext cx="3333000" cy="51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recipe flow, the user is currently unable to add their own reviews to recipes that they try, or filter by review star-rating.</a:t>
            </a:r>
            <a:endParaRPr/>
          </a:p>
        </p:txBody>
      </p:sp>
      <p:sp>
        <p:nvSpPr>
          <p:cNvPr id="1200" name="Google Shape;1200;p99"/>
          <p:cNvSpPr txBox="1"/>
          <p:nvPr>
            <p:ph idx="6" type="title"/>
          </p:nvPr>
        </p:nvSpPr>
        <p:spPr>
          <a:xfrm>
            <a:off x="625225" y="2061390"/>
            <a:ext cx="719100" cy="42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pace Grotesk"/>
                <a:ea typeface="Space Grotesk"/>
                <a:cs typeface="Space Grotesk"/>
                <a:sym typeface="Space Grotesk"/>
              </a:rPr>
              <a:t>02</a:t>
            </a:r>
            <a:endParaRPr>
              <a:latin typeface="Space Grotesk"/>
              <a:ea typeface="Space Grotesk"/>
              <a:cs typeface="Space Grotesk"/>
              <a:sym typeface="Space Grotesk"/>
            </a:endParaRPr>
          </a:p>
        </p:txBody>
      </p:sp>
      <p:sp>
        <p:nvSpPr>
          <p:cNvPr id="1201" name="Google Shape;1201;p99"/>
          <p:cNvSpPr txBox="1"/>
          <p:nvPr>
            <p:ph idx="7" type="title"/>
          </p:nvPr>
        </p:nvSpPr>
        <p:spPr>
          <a:xfrm>
            <a:off x="1442400" y="2888515"/>
            <a:ext cx="2307300" cy="36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naheim"/>
                <a:ea typeface="Anaheim"/>
                <a:cs typeface="Anaheim"/>
                <a:sym typeface="Anaheim"/>
              </a:rPr>
              <a:t>Sharing</a:t>
            </a:r>
            <a:endParaRPr b="1">
              <a:latin typeface="Anaheim"/>
              <a:ea typeface="Anaheim"/>
              <a:cs typeface="Anaheim"/>
              <a:sym typeface="Anaheim"/>
            </a:endParaRPr>
          </a:p>
        </p:txBody>
      </p:sp>
      <p:sp>
        <p:nvSpPr>
          <p:cNvPr id="1202" name="Google Shape;1202;p99"/>
          <p:cNvSpPr txBox="1"/>
          <p:nvPr>
            <p:ph idx="8" type="subTitle"/>
          </p:nvPr>
        </p:nvSpPr>
        <p:spPr>
          <a:xfrm>
            <a:off x="1442388" y="3268825"/>
            <a:ext cx="3333000" cy="51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Screens to share recipes you’ve shared over social media or messaging</a:t>
            </a:r>
            <a:endParaRPr/>
          </a:p>
        </p:txBody>
      </p:sp>
      <p:sp>
        <p:nvSpPr>
          <p:cNvPr id="1203" name="Google Shape;1203;p99"/>
          <p:cNvSpPr txBox="1"/>
          <p:nvPr>
            <p:ph idx="9" type="title"/>
          </p:nvPr>
        </p:nvSpPr>
        <p:spPr>
          <a:xfrm>
            <a:off x="625225" y="3126555"/>
            <a:ext cx="719100" cy="42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pace Grotesk"/>
                <a:ea typeface="Space Grotesk"/>
                <a:cs typeface="Space Grotesk"/>
                <a:sym typeface="Space Grotesk"/>
              </a:rPr>
              <a:t>03</a:t>
            </a:r>
            <a:endParaRPr>
              <a:latin typeface="Space Grotesk"/>
              <a:ea typeface="Space Grotesk"/>
              <a:cs typeface="Space Grotesk"/>
              <a:sym typeface="Space Grotesk"/>
            </a:endParaRPr>
          </a:p>
        </p:txBody>
      </p:sp>
      <p:sp>
        <p:nvSpPr>
          <p:cNvPr id="1204" name="Google Shape;1204;p99"/>
          <p:cNvSpPr/>
          <p:nvPr/>
        </p:nvSpPr>
        <p:spPr>
          <a:xfrm>
            <a:off x="5771952" y="666339"/>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99"/>
          <p:cNvSpPr/>
          <p:nvPr/>
        </p:nvSpPr>
        <p:spPr>
          <a:xfrm>
            <a:off x="5292477" y="1399751"/>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99"/>
          <p:cNvSpPr/>
          <p:nvPr/>
        </p:nvSpPr>
        <p:spPr>
          <a:xfrm>
            <a:off x="5413529" y="1646305"/>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99"/>
          <p:cNvSpPr/>
          <p:nvPr/>
        </p:nvSpPr>
        <p:spPr>
          <a:xfrm>
            <a:off x="4939256" y="2036859"/>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99"/>
          <p:cNvSpPr/>
          <p:nvPr/>
        </p:nvSpPr>
        <p:spPr>
          <a:xfrm>
            <a:off x="5617454" y="4095680"/>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99"/>
          <p:cNvSpPr/>
          <p:nvPr/>
        </p:nvSpPr>
        <p:spPr>
          <a:xfrm>
            <a:off x="5030643" y="3333834"/>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99"/>
          <p:cNvSpPr/>
          <p:nvPr/>
        </p:nvSpPr>
        <p:spPr>
          <a:xfrm>
            <a:off x="5825127" y="3102014"/>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99"/>
          <p:cNvSpPr txBox="1"/>
          <p:nvPr>
            <p:ph idx="8" type="subTitle"/>
          </p:nvPr>
        </p:nvSpPr>
        <p:spPr>
          <a:xfrm>
            <a:off x="1442400" y="4167925"/>
            <a:ext cx="4900500" cy="51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cannot dynamically change filters currently or see how results change depending on the filters applied.</a:t>
            </a:r>
            <a:endParaRPr/>
          </a:p>
        </p:txBody>
      </p:sp>
      <p:sp>
        <p:nvSpPr>
          <p:cNvPr id="1212" name="Google Shape;1212;p99"/>
          <p:cNvSpPr/>
          <p:nvPr/>
        </p:nvSpPr>
        <p:spPr>
          <a:xfrm>
            <a:off x="625225" y="3803855"/>
            <a:ext cx="719100" cy="7191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99"/>
          <p:cNvSpPr txBox="1"/>
          <p:nvPr>
            <p:ph idx="9" type="title"/>
          </p:nvPr>
        </p:nvSpPr>
        <p:spPr>
          <a:xfrm>
            <a:off x="625225" y="3948455"/>
            <a:ext cx="719100" cy="42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pace Grotesk"/>
                <a:ea typeface="Space Grotesk"/>
                <a:cs typeface="Space Grotesk"/>
                <a:sym typeface="Space Grotesk"/>
              </a:rPr>
              <a:t>04</a:t>
            </a:r>
            <a:endParaRPr>
              <a:latin typeface="Space Grotesk"/>
              <a:ea typeface="Space Grotesk"/>
              <a:cs typeface="Space Grotesk"/>
              <a:sym typeface="Space Grotesk"/>
            </a:endParaRPr>
          </a:p>
        </p:txBody>
      </p:sp>
      <p:sp>
        <p:nvSpPr>
          <p:cNvPr id="1214" name="Google Shape;1214;p99"/>
          <p:cNvSpPr txBox="1"/>
          <p:nvPr>
            <p:ph idx="7" type="title"/>
          </p:nvPr>
        </p:nvSpPr>
        <p:spPr>
          <a:xfrm>
            <a:off x="1442400" y="3777240"/>
            <a:ext cx="2307300" cy="36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naheim"/>
                <a:ea typeface="Anaheim"/>
                <a:cs typeface="Anaheim"/>
                <a:sym typeface="Anaheim"/>
              </a:rPr>
              <a:t>Full Filter Options</a:t>
            </a:r>
            <a:endParaRPr b="1">
              <a:latin typeface="Anaheim"/>
              <a:ea typeface="Anaheim"/>
              <a:cs typeface="Anaheim"/>
              <a:sym typeface="Anaheim"/>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pic>
        <p:nvPicPr>
          <p:cNvPr id="1219" name="Google Shape;1219;p100"/>
          <p:cNvPicPr preferRelativeResize="0"/>
          <p:nvPr/>
        </p:nvPicPr>
        <p:blipFill>
          <a:blip r:embed="rId3">
            <a:alphaModFix/>
          </a:blip>
          <a:stretch>
            <a:fillRect/>
          </a:stretch>
        </p:blipFill>
        <p:spPr>
          <a:xfrm>
            <a:off x="6102500" y="1292375"/>
            <a:ext cx="2924100" cy="2924078"/>
          </a:xfrm>
          <a:prstGeom prst="rect">
            <a:avLst/>
          </a:prstGeom>
          <a:noFill/>
          <a:ln>
            <a:noFill/>
          </a:ln>
        </p:spPr>
      </p:pic>
      <p:sp>
        <p:nvSpPr>
          <p:cNvPr id="1220" name="Google Shape;1220;p100"/>
          <p:cNvSpPr txBox="1"/>
          <p:nvPr>
            <p:ph idx="13" type="title"/>
          </p:nvPr>
        </p:nvSpPr>
        <p:spPr>
          <a:xfrm>
            <a:off x="625229" y="320375"/>
            <a:ext cx="7953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Food Lover</a:t>
            </a:r>
            <a:endParaRPr/>
          </a:p>
        </p:txBody>
      </p:sp>
      <p:sp>
        <p:nvSpPr>
          <p:cNvPr id="1221" name="Google Shape;1221;p100"/>
          <p:cNvSpPr/>
          <p:nvPr/>
        </p:nvSpPr>
        <p:spPr>
          <a:xfrm>
            <a:off x="714300" y="549600"/>
            <a:ext cx="4903200" cy="4054800"/>
          </a:xfrm>
          <a:prstGeom prst="roundRect">
            <a:avLst>
              <a:gd fmla="val 10146"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00"/>
          <p:cNvSpPr/>
          <p:nvPr/>
        </p:nvSpPr>
        <p:spPr>
          <a:xfrm>
            <a:off x="1078075" y="2229478"/>
            <a:ext cx="719100" cy="7191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00"/>
          <p:cNvSpPr/>
          <p:nvPr/>
        </p:nvSpPr>
        <p:spPr>
          <a:xfrm>
            <a:off x="1078075" y="3508868"/>
            <a:ext cx="719100" cy="7191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00"/>
          <p:cNvSpPr txBox="1"/>
          <p:nvPr>
            <p:ph type="title"/>
          </p:nvPr>
        </p:nvSpPr>
        <p:spPr>
          <a:xfrm>
            <a:off x="5292475" y="549600"/>
            <a:ext cx="3401400" cy="1062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latin typeface="Space Grotesk"/>
                <a:ea typeface="Space Grotesk"/>
                <a:cs typeface="Space Grotesk"/>
                <a:sym typeface="Space Grotesk"/>
              </a:rPr>
              <a:t>Hard-coded/</a:t>
            </a:r>
            <a:endParaRPr>
              <a:latin typeface="Space Grotesk"/>
              <a:ea typeface="Space Grotesk"/>
              <a:cs typeface="Space Grotesk"/>
              <a:sym typeface="Space Grotesk"/>
            </a:endParaRPr>
          </a:p>
          <a:p>
            <a:pPr indent="0" lvl="0" marL="0" rtl="0" algn="r">
              <a:spcBef>
                <a:spcPts val="0"/>
              </a:spcBef>
              <a:spcAft>
                <a:spcPts val="0"/>
              </a:spcAft>
              <a:buNone/>
            </a:pPr>
            <a:r>
              <a:rPr lang="en">
                <a:latin typeface="Space Grotesk"/>
                <a:ea typeface="Space Grotesk"/>
                <a:cs typeface="Space Grotesk"/>
                <a:sym typeface="Space Grotesk"/>
              </a:rPr>
              <a:t>Wizard of Oz Features</a:t>
            </a:r>
            <a:endParaRPr>
              <a:solidFill>
                <a:schemeClr val="dk1"/>
              </a:solidFill>
              <a:latin typeface="Space Grotesk"/>
              <a:ea typeface="Space Grotesk"/>
              <a:cs typeface="Space Grotesk"/>
              <a:sym typeface="Space Grotesk"/>
            </a:endParaRPr>
          </a:p>
        </p:txBody>
      </p:sp>
      <p:sp>
        <p:nvSpPr>
          <p:cNvPr id="1225" name="Google Shape;1225;p100"/>
          <p:cNvSpPr txBox="1"/>
          <p:nvPr>
            <p:ph idx="2" type="title"/>
          </p:nvPr>
        </p:nvSpPr>
        <p:spPr>
          <a:xfrm>
            <a:off x="1959525" y="762750"/>
            <a:ext cx="3501000" cy="36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naheim"/>
                <a:ea typeface="Anaheim"/>
                <a:cs typeface="Anaheim"/>
                <a:sym typeface="Anaheim"/>
              </a:rPr>
              <a:t>Image Recognition</a:t>
            </a:r>
            <a:endParaRPr b="1">
              <a:latin typeface="Anaheim"/>
              <a:ea typeface="Anaheim"/>
              <a:cs typeface="Anaheim"/>
              <a:sym typeface="Anaheim"/>
            </a:endParaRPr>
          </a:p>
        </p:txBody>
      </p:sp>
      <p:sp>
        <p:nvSpPr>
          <p:cNvPr id="1226" name="Google Shape;1226;p100"/>
          <p:cNvSpPr txBox="1"/>
          <p:nvPr>
            <p:ph idx="1" type="subTitle"/>
          </p:nvPr>
        </p:nvSpPr>
        <p:spPr>
          <a:xfrm>
            <a:off x="1959525" y="1151950"/>
            <a:ext cx="3333000" cy="84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Computer vision for automatically identifying food items is abstracted away to just predict a specific ingredient (bitter melon in our prototype)</a:t>
            </a:r>
            <a:endParaRPr/>
          </a:p>
        </p:txBody>
      </p:sp>
      <p:sp>
        <p:nvSpPr>
          <p:cNvPr id="1227" name="Google Shape;1227;p100"/>
          <p:cNvSpPr/>
          <p:nvPr/>
        </p:nvSpPr>
        <p:spPr>
          <a:xfrm>
            <a:off x="1078075" y="950087"/>
            <a:ext cx="719100" cy="7191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00"/>
          <p:cNvSpPr txBox="1"/>
          <p:nvPr>
            <p:ph idx="3" type="title"/>
          </p:nvPr>
        </p:nvSpPr>
        <p:spPr>
          <a:xfrm>
            <a:off x="1078075" y="1094700"/>
            <a:ext cx="719100" cy="42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pace Grotesk"/>
                <a:ea typeface="Space Grotesk"/>
                <a:cs typeface="Space Grotesk"/>
                <a:sym typeface="Space Grotesk"/>
              </a:rPr>
              <a:t>01</a:t>
            </a:r>
            <a:endParaRPr>
              <a:latin typeface="Space Grotesk"/>
              <a:ea typeface="Space Grotesk"/>
              <a:cs typeface="Space Grotesk"/>
              <a:sym typeface="Space Grotesk"/>
            </a:endParaRPr>
          </a:p>
        </p:txBody>
      </p:sp>
      <p:sp>
        <p:nvSpPr>
          <p:cNvPr id="1229" name="Google Shape;1229;p100"/>
          <p:cNvSpPr txBox="1"/>
          <p:nvPr>
            <p:ph idx="4" type="title"/>
          </p:nvPr>
        </p:nvSpPr>
        <p:spPr>
          <a:xfrm>
            <a:off x="1959525" y="2237100"/>
            <a:ext cx="3333000" cy="36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naheim"/>
                <a:ea typeface="Anaheim"/>
                <a:cs typeface="Anaheim"/>
                <a:sym typeface="Anaheim"/>
              </a:rPr>
              <a:t>Viewing </a:t>
            </a:r>
            <a:r>
              <a:rPr b="1" lang="en">
                <a:latin typeface="Anaheim"/>
                <a:ea typeface="Anaheim"/>
                <a:cs typeface="Anaheim"/>
                <a:sym typeface="Anaheim"/>
              </a:rPr>
              <a:t>Previous Scans</a:t>
            </a:r>
            <a:endParaRPr b="1">
              <a:latin typeface="Anaheim"/>
              <a:ea typeface="Anaheim"/>
              <a:cs typeface="Anaheim"/>
              <a:sym typeface="Anaheim"/>
            </a:endParaRPr>
          </a:p>
        </p:txBody>
      </p:sp>
      <p:sp>
        <p:nvSpPr>
          <p:cNvPr id="1230" name="Google Shape;1230;p100"/>
          <p:cNvSpPr txBox="1"/>
          <p:nvPr>
            <p:ph idx="5" type="subTitle"/>
          </p:nvPr>
        </p:nvSpPr>
        <p:spPr>
          <a:xfrm>
            <a:off x="1959525" y="2571738"/>
            <a:ext cx="3333000" cy="51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Storage of previous scan data and recommendations for recipes including these ingredients. </a:t>
            </a:r>
            <a:endParaRPr/>
          </a:p>
        </p:txBody>
      </p:sp>
      <p:sp>
        <p:nvSpPr>
          <p:cNvPr id="1231" name="Google Shape;1231;p100"/>
          <p:cNvSpPr txBox="1"/>
          <p:nvPr>
            <p:ph idx="6" type="title"/>
          </p:nvPr>
        </p:nvSpPr>
        <p:spPr>
          <a:xfrm>
            <a:off x="1078075" y="2374090"/>
            <a:ext cx="719100" cy="42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pace Grotesk"/>
                <a:ea typeface="Space Grotesk"/>
                <a:cs typeface="Space Grotesk"/>
                <a:sym typeface="Space Grotesk"/>
              </a:rPr>
              <a:t>02</a:t>
            </a:r>
            <a:endParaRPr>
              <a:latin typeface="Space Grotesk"/>
              <a:ea typeface="Space Grotesk"/>
              <a:cs typeface="Space Grotesk"/>
              <a:sym typeface="Space Grotesk"/>
            </a:endParaRPr>
          </a:p>
        </p:txBody>
      </p:sp>
      <p:sp>
        <p:nvSpPr>
          <p:cNvPr id="1232" name="Google Shape;1232;p100"/>
          <p:cNvSpPr txBox="1"/>
          <p:nvPr>
            <p:ph idx="7" type="title"/>
          </p:nvPr>
        </p:nvSpPr>
        <p:spPr>
          <a:xfrm>
            <a:off x="1959525" y="3321540"/>
            <a:ext cx="2307300" cy="36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naheim"/>
                <a:ea typeface="Anaheim"/>
                <a:cs typeface="Anaheim"/>
                <a:sym typeface="Anaheim"/>
              </a:rPr>
              <a:t>Dynamic </a:t>
            </a:r>
            <a:r>
              <a:rPr b="1" lang="en">
                <a:latin typeface="Anaheim"/>
                <a:ea typeface="Anaheim"/>
                <a:cs typeface="Anaheim"/>
                <a:sym typeface="Anaheim"/>
              </a:rPr>
              <a:t>Filtering</a:t>
            </a:r>
            <a:endParaRPr b="1">
              <a:latin typeface="Anaheim"/>
              <a:ea typeface="Anaheim"/>
              <a:cs typeface="Anaheim"/>
              <a:sym typeface="Anaheim"/>
            </a:endParaRPr>
          </a:p>
        </p:txBody>
      </p:sp>
      <p:sp>
        <p:nvSpPr>
          <p:cNvPr id="1233" name="Google Shape;1233;p100"/>
          <p:cNvSpPr txBox="1"/>
          <p:nvPr>
            <p:ph idx="8" type="subTitle"/>
          </p:nvPr>
        </p:nvSpPr>
        <p:spPr>
          <a:xfrm>
            <a:off x="1959525" y="3710725"/>
            <a:ext cx="3333000" cy="51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Filtering logic based on dietary restrictions in profile and selected preferences is hard-coded </a:t>
            </a:r>
            <a:endParaRPr/>
          </a:p>
        </p:txBody>
      </p:sp>
      <p:sp>
        <p:nvSpPr>
          <p:cNvPr id="1234" name="Google Shape;1234;p100"/>
          <p:cNvSpPr txBox="1"/>
          <p:nvPr>
            <p:ph idx="9" type="title"/>
          </p:nvPr>
        </p:nvSpPr>
        <p:spPr>
          <a:xfrm>
            <a:off x="1078075" y="3653480"/>
            <a:ext cx="719100" cy="42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pace Grotesk"/>
                <a:ea typeface="Space Grotesk"/>
                <a:cs typeface="Space Grotesk"/>
                <a:sym typeface="Space Grotesk"/>
              </a:rPr>
              <a:t>03</a:t>
            </a:r>
            <a:endParaRPr>
              <a:latin typeface="Space Grotesk"/>
              <a:ea typeface="Space Grotesk"/>
              <a:cs typeface="Space Grotesk"/>
              <a:sym typeface="Space Grotesk"/>
            </a:endParaRPr>
          </a:p>
        </p:txBody>
      </p:sp>
      <p:sp>
        <p:nvSpPr>
          <p:cNvPr id="1235" name="Google Shape;1235;p100"/>
          <p:cNvSpPr/>
          <p:nvPr/>
        </p:nvSpPr>
        <p:spPr>
          <a:xfrm>
            <a:off x="5292477" y="1399751"/>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00"/>
          <p:cNvSpPr/>
          <p:nvPr/>
        </p:nvSpPr>
        <p:spPr>
          <a:xfrm>
            <a:off x="5413529" y="1646305"/>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00"/>
          <p:cNvSpPr/>
          <p:nvPr/>
        </p:nvSpPr>
        <p:spPr>
          <a:xfrm>
            <a:off x="5088552" y="430921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00"/>
          <p:cNvSpPr/>
          <p:nvPr/>
        </p:nvSpPr>
        <p:spPr>
          <a:xfrm>
            <a:off x="4939256" y="2036859"/>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00"/>
          <p:cNvSpPr/>
          <p:nvPr/>
        </p:nvSpPr>
        <p:spPr>
          <a:xfrm>
            <a:off x="5617454" y="4095680"/>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00"/>
          <p:cNvSpPr/>
          <p:nvPr/>
        </p:nvSpPr>
        <p:spPr>
          <a:xfrm>
            <a:off x="5030643" y="3333834"/>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00"/>
          <p:cNvSpPr/>
          <p:nvPr/>
        </p:nvSpPr>
        <p:spPr>
          <a:xfrm>
            <a:off x="5825127" y="3102014"/>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00"/>
          <p:cNvSpPr/>
          <p:nvPr/>
        </p:nvSpPr>
        <p:spPr>
          <a:xfrm>
            <a:off x="8177877" y="1997764"/>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pic>
        <p:nvPicPr>
          <p:cNvPr id="1247" name="Google Shape;1247;p101"/>
          <p:cNvPicPr preferRelativeResize="0"/>
          <p:nvPr/>
        </p:nvPicPr>
        <p:blipFill>
          <a:blip r:embed="rId3">
            <a:alphaModFix/>
          </a:blip>
          <a:stretch>
            <a:fillRect/>
          </a:stretch>
        </p:blipFill>
        <p:spPr>
          <a:xfrm>
            <a:off x="6102500" y="1292375"/>
            <a:ext cx="2924100" cy="2924078"/>
          </a:xfrm>
          <a:prstGeom prst="rect">
            <a:avLst/>
          </a:prstGeom>
          <a:noFill/>
          <a:ln>
            <a:noFill/>
          </a:ln>
        </p:spPr>
      </p:pic>
      <p:sp>
        <p:nvSpPr>
          <p:cNvPr id="1248" name="Google Shape;1248;p101"/>
          <p:cNvSpPr txBox="1"/>
          <p:nvPr>
            <p:ph idx="13" type="title"/>
          </p:nvPr>
        </p:nvSpPr>
        <p:spPr>
          <a:xfrm>
            <a:off x="625229" y="320375"/>
            <a:ext cx="7953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Food Lover</a:t>
            </a:r>
            <a:endParaRPr/>
          </a:p>
        </p:txBody>
      </p:sp>
      <p:sp>
        <p:nvSpPr>
          <p:cNvPr id="1249" name="Google Shape;1249;p101"/>
          <p:cNvSpPr txBox="1"/>
          <p:nvPr>
            <p:ph idx="14" type="title"/>
          </p:nvPr>
        </p:nvSpPr>
        <p:spPr>
          <a:xfrm>
            <a:off x="7333775" y="4599150"/>
            <a:ext cx="1176000" cy="22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www.slidesgo.com</a:t>
            </a:r>
            <a:endParaRPr/>
          </a:p>
        </p:txBody>
      </p:sp>
      <p:sp>
        <p:nvSpPr>
          <p:cNvPr id="1250" name="Google Shape;1250;p101"/>
          <p:cNvSpPr/>
          <p:nvPr/>
        </p:nvSpPr>
        <p:spPr>
          <a:xfrm>
            <a:off x="714300" y="549600"/>
            <a:ext cx="4903200" cy="4054800"/>
          </a:xfrm>
          <a:prstGeom prst="roundRect">
            <a:avLst>
              <a:gd fmla="val 10146"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01"/>
          <p:cNvSpPr txBox="1"/>
          <p:nvPr>
            <p:ph type="title"/>
          </p:nvPr>
        </p:nvSpPr>
        <p:spPr>
          <a:xfrm>
            <a:off x="5140075" y="549600"/>
            <a:ext cx="3501000" cy="1062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latin typeface="Space Grotesk"/>
                <a:ea typeface="Space Grotesk"/>
                <a:cs typeface="Space Grotesk"/>
                <a:sym typeface="Space Grotesk"/>
              </a:rPr>
              <a:t>Hard-coded/</a:t>
            </a:r>
            <a:endParaRPr>
              <a:latin typeface="Space Grotesk"/>
              <a:ea typeface="Space Grotesk"/>
              <a:cs typeface="Space Grotesk"/>
              <a:sym typeface="Space Grotesk"/>
            </a:endParaRPr>
          </a:p>
          <a:p>
            <a:pPr indent="0" lvl="0" marL="0" rtl="0" algn="r">
              <a:spcBef>
                <a:spcPts val="0"/>
              </a:spcBef>
              <a:spcAft>
                <a:spcPts val="0"/>
              </a:spcAft>
              <a:buNone/>
            </a:pPr>
            <a:r>
              <a:rPr lang="en">
                <a:latin typeface="Space Grotesk"/>
                <a:ea typeface="Space Grotesk"/>
                <a:cs typeface="Space Grotesk"/>
                <a:sym typeface="Space Grotesk"/>
              </a:rPr>
              <a:t>Wizard of Oz Features</a:t>
            </a:r>
            <a:endParaRPr>
              <a:solidFill>
                <a:schemeClr val="dk1"/>
              </a:solidFill>
              <a:latin typeface="Space Grotesk"/>
              <a:ea typeface="Space Grotesk"/>
              <a:cs typeface="Space Grotesk"/>
              <a:sym typeface="Space Grotesk"/>
            </a:endParaRPr>
          </a:p>
        </p:txBody>
      </p:sp>
      <p:sp>
        <p:nvSpPr>
          <p:cNvPr id="1252" name="Google Shape;1252;p101"/>
          <p:cNvSpPr txBox="1"/>
          <p:nvPr>
            <p:ph idx="2" type="title"/>
          </p:nvPr>
        </p:nvSpPr>
        <p:spPr>
          <a:xfrm>
            <a:off x="1959525" y="906125"/>
            <a:ext cx="3501000" cy="36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naheim"/>
                <a:ea typeface="Anaheim"/>
                <a:cs typeface="Anaheim"/>
                <a:sym typeface="Anaheim"/>
              </a:rPr>
              <a:t>Search by ingredient</a:t>
            </a:r>
            <a:endParaRPr b="1">
              <a:latin typeface="Anaheim"/>
              <a:ea typeface="Anaheim"/>
              <a:cs typeface="Anaheim"/>
              <a:sym typeface="Anaheim"/>
            </a:endParaRPr>
          </a:p>
        </p:txBody>
      </p:sp>
      <p:sp>
        <p:nvSpPr>
          <p:cNvPr id="1253" name="Google Shape;1253;p101"/>
          <p:cNvSpPr txBox="1"/>
          <p:nvPr>
            <p:ph idx="1" type="subTitle"/>
          </p:nvPr>
        </p:nvSpPr>
        <p:spPr>
          <a:xfrm>
            <a:off x="1938850" y="1357575"/>
            <a:ext cx="3333000" cy="42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don’t have a proper recipe database yet to search by ingredient or find recipes related to a specific culture.</a:t>
            </a:r>
            <a:endParaRPr/>
          </a:p>
        </p:txBody>
      </p:sp>
      <p:sp>
        <p:nvSpPr>
          <p:cNvPr id="1254" name="Google Shape;1254;p101"/>
          <p:cNvSpPr/>
          <p:nvPr/>
        </p:nvSpPr>
        <p:spPr>
          <a:xfrm>
            <a:off x="1078075" y="950087"/>
            <a:ext cx="719100" cy="7191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01"/>
          <p:cNvSpPr txBox="1"/>
          <p:nvPr>
            <p:ph idx="3" type="title"/>
          </p:nvPr>
        </p:nvSpPr>
        <p:spPr>
          <a:xfrm>
            <a:off x="1078075" y="1094700"/>
            <a:ext cx="719100" cy="42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pace Grotesk"/>
                <a:ea typeface="Space Grotesk"/>
                <a:cs typeface="Space Grotesk"/>
                <a:sym typeface="Space Grotesk"/>
              </a:rPr>
              <a:t>04</a:t>
            </a:r>
            <a:endParaRPr>
              <a:latin typeface="Space Grotesk"/>
              <a:ea typeface="Space Grotesk"/>
              <a:cs typeface="Space Grotesk"/>
              <a:sym typeface="Space Grotesk"/>
            </a:endParaRPr>
          </a:p>
        </p:txBody>
      </p:sp>
      <p:sp>
        <p:nvSpPr>
          <p:cNvPr id="1256" name="Google Shape;1256;p101"/>
          <p:cNvSpPr/>
          <p:nvPr/>
        </p:nvSpPr>
        <p:spPr>
          <a:xfrm>
            <a:off x="5771952" y="666339"/>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01"/>
          <p:cNvSpPr/>
          <p:nvPr/>
        </p:nvSpPr>
        <p:spPr>
          <a:xfrm>
            <a:off x="5292477" y="1399751"/>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01"/>
          <p:cNvSpPr/>
          <p:nvPr/>
        </p:nvSpPr>
        <p:spPr>
          <a:xfrm>
            <a:off x="5413529" y="1646305"/>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9" name="Google Shape;1259;p101"/>
          <p:cNvGrpSpPr/>
          <p:nvPr/>
        </p:nvGrpSpPr>
        <p:grpSpPr>
          <a:xfrm>
            <a:off x="5088556" y="2298840"/>
            <a:ext cx="528885" cy="545802"/>
            <a:chOff x="-1507225" y="3988588"/>
            <a:chExt cx="575250" cy="593650"/>
          </a:xfrm>
        </p:grpSpPr>
        <p:sp>
          <p:nvSpPr>
            <p:cNvPr id="1260" name="Google Shape;1260;p101"/>
            <p:cNvSpPr/>
            <p:nvPr/>
          </p:nvSpPr>
          <p:spPr>
            <a:xfrm>
              <a:off x="-1507225" y="3988588"/>
              <a:ext cx="575250" cy="593650"/>
            </a:xfrm>
            <a:custGeom>
              <a:rect b="b" l="l" r="r" t="t"/>
              <a:pathLst>
                <a:path extrusionOk="0" fill="none" h="23746" w="23010">
                  <a:moveTo>
                    <a:pt x="2718" y="4047"/>
                  </a:moveTo>
                  <a:cubicBezTo>
                    <a:pt x="450" y="6765"/>
                    <a:pt x="0" y="11567"/>
                    <a:pt x="327" y="13610"/>
                  </a:cubicBezTo>
                  <a:cubicBezTo>
                    <a:pt x="327" y="13610"/>
                    <a:pt x="961" y="19229"/>
                    <a:pt x="5477" y="21498"/>
                  </a:cubicBezTo>
                  <a:cubicBezTo>
                    <a:pt x="9972" y="23745"/>
                    <a:pt x="15775" y="21947"/>
                    <a:pt x="19392" y="16021"/>
                  </a:cubicBezTo>
                  <a:cubicBezTo>
                    <a:pt x="23009" y="10095"/>
                    <a:pt x="18391" y="3373"/>
                    <a:pt x="13936" y="1697"/>
                  </a:cubicBezTo>
                  <a:cubicBezTo>
                    <a:pt x="9482" y="1"/>
                    <a:pt x="4986" y="1329"/>
                    <a:pt x="2718" y="4047"/>
                  </a:cubicBezTo>
                  <a:close/>
                  <a:moveTo>
                    <a:pt x="12363" y="11791"/>
                  </a:moveTo>
                  <a:cubicBezTo>
                    <a:pt x="11913" y="13447"/>
                    <a:pt x="10483" y="14203"/>
                    <a:pt x="9236" y="13385"/>
                  </a:cubicBezTo>
                  <a:cubicBezTo>
                    <a:pt x="8542" y="12895"/>
                    <a:pt x="8153" y="12077"/>
                    <a:pt x="8256" y="11240"/>
                  </a:cubicBezTo>
                  <a:cubicBezTo>
                    <a:pt x="8296" y="10279"/>
                    <a:pt x="9073" y="9523"/>
                    <a:pt x="10013" y="9503"/>
                  </a:cubicBezTo>
                  <a:cubicBezTo>
                    <a:pt x="10994" y="9441"/>
                    <a:pt x="12833" y="10136"/>
                    <a:pt x="12363" y="1179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01"/>
            <p:cNvSpPr/>
            <p:nvPr/>
          </p:nvSpPr>
          <p:spPr>
            <a:xfrm>
              <a:off x="-1501100" y="4012088"/>
              <a:ext cx="509350" cy="527225"/>
            </a:xfrm>
            <a:custGeom>
              <a:rect b="b" l="l" r="r" t="t"/>
              <a:pathLst>
                <a:path extrusionOk="0" fill="none" h="21089" w="20374">
                  <a:moveTo>
                    <a:pt x="19965" y="11076"/>
                  </a:moveTo>
                  <a:cubicBezTo>
                    <a:pt x="19883" y="9768"/>
                    <a:pt x="20373" y="8318"/>
                    <a:pt x="19474" y="7337"/>
                  </a:cubicBezTo>
                  <a:cubicBezTo>
                    <a:pt x="18718" y="6499"/>
                    <a:pt x="18657" y="5375"/>
                    <a:pt x="18269" y="4374"/>
                  </a:cubicBezTo>
                  <a:cubicBezTo>
                    <a:pt x="17860" y="3822"/>
                    <a:pt x="17410" y="3311"/>
                    <a:pt x="16899" y="2841"/>
                  </a:cubicBezTo>
                  <a:cubicBezTo>
                    <a:pt x="16593" y="2739"/>
                    <a:pt x="16246" y="2698"/>
                    <a:pt x="15816" y="2596"/>
                  </a:cubicBezTo>
                  <a:cubicBezTo>
                    <a:pt x="14836" y="2351"/>
                    <a:pt x="14917" y="1370"/>
                    <a:pt x="13283" y="1125"/>
                  </a:cubicBezTo>
                  <a:cubicBezTo>
                    <a:pt x="11668" y="880"/>
                    <a:pt x="11014" y="1125"/>
                    <a:pt x="10361" y="1125"/>
                  </a:cubicBezTo>
                  <a:cubicBezTo>
                    <a:pt x="9911" y="1104"/>
                    <a:pt x="9461" y="1002"/>
                    <a:pt x="9053" y="798"/>
                  </a:cubicBezTo>
                  <a:cubicBezTo>
                    <a:pt x="9053" y="798"/>
                    <a:pt x="7827" y="1"/>
                    <a:pt x="6029" y="1043"/>
                  </a:cubicBezTo>
                  <a:cubicBezTo>
                    <a:pt x="4251" y="2106"/>
                    <a:pt x="4169" y="3250"/>
                    <a:pt x="2943" y="4231"/>
                  </a:cubicBezTo>
                  <a:cubicBezTo>
                    <a:pt x="2330" y="4721"/>
                    <a:pt x="1656" y="4946"/>
                    <a:pt x="1165" y="5273"/>
                  </a:cubicBezTo>
                  <a:cubicBezTo>
                    <a:pt x="920" y="5866"/>
                    <a:pt x="695" y="6499"/>
                    <a:pt x="532" y="7112"/>
                  </a:cubicBezTo>
                  <a:cubicBezTo>
                    <a:pt x="818" y="8828"/>
                    <a:pt x="1880" y="10218"/>
                    <a:pt x="1553" y="11240"/>
                  </a:cubicBezTo>
                  <a:cubicBezTo>
                    <a:pt x="1227" y="12261"/>
                    <a:pt x="0" y="12629"/>
                    <a:pt x="491" y="13998"/>
                  </a:cubicBezTo>
                  <a:cubicBezTo>
                    <a:pt x="981" y="15388"/>
                    <a:pt x="1717" y="15388"/>
                    <a:pt x="1880" y="16777"/>
                  </a:cubicBezTo>
                  <a:cubicBezTo>
                    <a:pt x="2044" y="18146"/>
                    <a:pt x="3924" y="19863"/>
                    <a:pt x="4884" y="19863"/>
                  </a:cubicBezTo>
                  <a:cubicBezTo>
                    <a:pt x="5865" y="19863"/>
                    <a:pt x="6110" y="19291"/>
                    <a:pt x="7908" y="20190"/>
                  </a:cubicBezTo>
                  <a:cubicBezTo>
                    <a:pt x="9707" y="21089"/>
                    <a:pt x="10361" y="21007"/>
                    <a:pt x="11321" y="20271"/>
                  </a:cubicBezTo>
                  <a:cubicBezTo>
                    <a:pt x="12302" y="19536"/>
                    <a:pt x="11811" y="19699"/>
                    <a:pt x="13446" y="19454"/>
                  </a:cubicBezTo>
                  <a:cubicBezTo>
                    <a:pt x="15081" y="19209"/>
                    <a:pt x="16143" y="18637"/>
                    <a:pt x="16552" y="17595"/>
                  </a:cubicBezTo>
                  <a:cubicBezTo>
                    <a:pt x="16940" y="16532"/>
                    <a:pt x="16879" y="16777"/>
                    <a:pt x="18330" y="15470"/>
                  </a:cubicBezTo>
                  <a:cubicBezTo>
                    <a:pt x="19801" y="14162"/>
                    <a:pt x="20046" y="12384"/>
                    <a:pt x="19965" y="11076"/>
                  </a:cubicBezTo>
                  <a:close/>
                  <a:moveTo>
                    <a:pt x="12118" y="10851"/>
                  </a:moveTo>
                  <a:cubicBezTo>
                    <a:pt x="11668" y="12507"/>
                    <a:pt x="10238" y="13263"/>
                    <a:pt x="8991" y="12445"/>
                  </a:cubicBezTo>
                  <a:cubicBezTo>
                    <a:pt x="8297" y="11955"/>
                    <a:pt x="7908" y="11137"/>
                    <a:pt x="8011" y="10300"/>
                  </a:cubicBezTo>
                  <a:cubicBezTo>
                    <a:pt x="8051" y="9339"/>
                    <a:pt x="8828" y="8583"/>
                    <a:pt x="9768" y="8563"/>
                  </a:cubicBezTo>
                  <a:cubicBezTo>
                    <a:pt x="10749" y="8501"/>
                    <a:pt x="12588" y="9196"/>
                    <a:pt x="12118" y="10851"/>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01"/>
            <p:cNvSpPr/>
            <p:nvPr/>
          </p:nvSpPr>
          <p:spPr>
            <a:xfrm>
              <a:off x="-1460750" y="4047338"/>
              <a:ext cx="452650" cy="467975"/>
            </a:xfrm>
            <a:custGeom>
              <a:rect b="b" l="l" r="r" t="t"/>
              <a:pathLst>
                <a:path extrusionOk="0" fill="none" h="18719" w="18106">
                  <a:moveTo>
                    <a:pt x="15020" y="9748"/>
                  </a:moveTo>
                  <a:cubicBezTo>
                    <a:pt x="13385" y="10892"/>
                    <a:pt x="10279" y="15633"/>
                    <a:pt x="11015" y="13590"/>
                  </a:cubicBezTo>
                  <a:cubicBezTo>
                    <a:pt x="11750" y="11546"/>
                    <a:pt x="12486" y="10238"/>
                    <a:pt x="10933" y="10974"/>
                  </a:cubicBezTo>
                  <a:cubicBezTo>
                    <a:pt x="9400" y="11710"/>
                    <a:pt x="6867" y="14325"/>
                    <a:pt x="5559" y="14386"/>
                  </a:cubicBezTo>
                  <a:cubicBezTo>
                    <a:pt x="4374" y="14468"/>
                    <a:pt x="6192" y="12282"/>
                    <a:pt x="7132" y="10851"/>
                  </a:cubicBezTo>
                  <a:cubicBezTo>
                    <a:pt x="6683" y="10443"/>
                    <a:pt x="6417" y="9871"/>
                    <a:pt x="6376" y="9257"/>
                  </a:cubicBezTo>
                  <a:cubicBezTo>
                    <a:pt x="5804" y="9176"/>
                    <a:pt x="5232" y="9217"/>
                    <a:pt x="4660" y="9339"/>
                  </a:cubicBezTo>
                  <a:cubicBezTo>
                    <a:pt x="4353" y="9441"/>
                    <a:pt x="5171" y="9196"/>
                    <a:pt x="6397" y="8767"/>
                  </a:cubicBezTo>
                  <a:cubicBezTo>
                    <a:pt x="6499" y="7868"/>
                    <a:pt x="7255" y="7173"/>
                    <a:pt x="8154" y="7153"/>
                  </a:cubicBezTo>
                  <a:cubicBezTo>
                    <a:pt x="8685" y="7132"/>
                    <a:pt x="9217" y="7275"/>
                    <a:pt x="9687" y="7541"/>
                  </a:cubicBezTo>
                  <a:cubicBezTo>
                    <a:pt x="10790" y="7071"/>
                    <a:pt x="11791" y="6601"/>
                    <a:pt x="12302" y="6172"/>
                  </a:cubicBezTo>
                  <a:cubicBezTo>
                    <a:pt x="14019" y="4782"/>
                    <a:pt x="10524" y="4210"/>
                    <a:pt x="8644" y="4537"/>
                  </a:cubicBezTo>
                  <a:cubicBezTo>
                    <a:pt x="6764" y="4864"/>
                    <a:pt x="10524" y="3556"/>
                    <a:pt x="10851" y="2024"/>
                  </a:cubicBezTo>
                  <a:cubicBezTo>
                    <a:pt x="11178" y="471"/>
                    <a:pt x="8808" y="553"/>
                    <a:pt x="5722" y="2269"/>
                  </a:cubicBezTo>
                  <a:cubicBezTo>
                    <a:pt x="2616" y="3986"/>
                    <a:pt x="2780" y="3332"/>
                    <a:pt x="5068" y="1779"/>
                  </a:cubicBezTo>
                  <a:cubicBezTo>
                    <a:pt x="7337" y="246"/>
                    <a:pt x="5886" y="1"/>
                    <a:pt x="4803" y="553"/>
                  </a:cubicBezTo>
                  <a:cubicBezTo>
                    <a:pt x="4803" y="553"/>
                    <a:pt x="164" y="4558"/>
                    <a:pt x="82" y="6254"/>
                  </a:cubicBezTo>
                  <a:cubicBezTo>
                    <a:pt x="1" y="7970"/>
                    <a:pt x="1554" y="7316"/>
                    <a:pt x="3658" y="5293"/>
                  </a:cubicBezTo>
                  <a:cubicBezTo>
                    <a:pt x="5763" y="3250"/>
                    <a:pt x="9932" y="1206"/>
                    <a:pt x="9114" y="2596"/>
                  </a:cubicBezTo>
                  <a:cubicBezTo>
                    <a:pt x="8297" y="3986"/>
                    <a:pt x="3577" y="6417"/>
                    <a:pt x="5273" y="6417"/>
                  </a:cubicBezTo>
                  <a:cubicBezTo>
                    <a:pt x="6989" y="6417"/>
                    <a:pt x="10422" y="4803"/>
                    <a:pt x="11056" y="5375"/>
                  </a:cubicBezTo>
                  <a:cubicBezTo>
                    <a:pt x="11709" y="5947"/>
                    <a:pt x="2432" y="7725"/>
                    <a:pt x="1288" y="10831"/>
                  </a:cubicBezTo>
                  <a:cubicBezTo>
                    <a:pt x="144" y="13916"/>
                    <a:pt x="6581" y="9114"/>
                    <a:pt x="6008" y="10504"/>
                  </a:cubicBezTo>
                  <a:cubicBezTo>
                    <a:pt x="5436" y="11893"/>
                    <a:pt x="675" y="14959"/>
                    <a:pt x="2882" y="16839"/>
                  </a:cubicBezTo>
                  <a:cubicBezTo>
                    <a:pt x="5068" y="18718"/>
                    <a:pt x="9400" y="11546"/>
                    <a:pt x="10116" y="12527"/>
                  </a:cubicBezTo>
                  <a:cubicBezTo>
                    <a:pt x="10851" y="13508"/>
                    <a:pt x="7602" y="17574"/>
                    <a:pt x="9973" y="16430"/>
                  </a:cubicBezTo>
                  <a:cubicBezTo>
                    <a:pt x="12322" y="15286"/>
                    <a:pt x="16389" y="9339"/>
                    <a:pt x="16389" y="10484"/>
                  </a:cubicBezTo>
                  <a:cubicBezTo>
                    <a:pt x="16389" y="11628"/>
                    <a:pt x="9789" y="16369"/>
                    <a:pt x="11178" y="17247"/>
                  </a:cubicBezTo>
                  <a:cubicBezTo>
                    <a:pt x="12568" y="18126"/>
                    <a:pt x="17615" y="11628"/>
                    <a:pt x="17860" y="9911"/>
                  </a:cubicBezTo>
                  <a:cubicBezTo>
                    <a:pt x="18105" y="8215"/>
                    <a:pt x="16634" y="8604"/>
                    <a:pt x="15020" y="9748"/>
                  </a:cubicBezTo>
                  <a:close/>
                </a:path>
              </a:pathLst>
            </a:custGeom>
            <a:noFill/>
            <a:ln cap="flat" cmpd="sng" w="6650">
              <a:solidFill>
                <a:schemeClr val="dk2"/>
              </a:solidFill>
              <a:prstDash val="solid"/>
              <a:miter lim="204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3" name="Google Shape;1263;p101"/>
          <p:cNvSpPr/>
          <p:nvPr/>
        </p:nvSpPr>
        <p:spPr>
          <a:xfrm>
            <a:off x="5088552" y="4309214"/>
            <a:ext cx="227403" cy="227403"/>
          </a:xfrm>
          <a:custGeom>
            <a:rect b="b" l="l" r="r" t="t"/>
            <a:pathLst>
              <a:path extrusionOk="0" fill="none" h="2576" w="2576">
                <a:moveTo>
                  <a:pt x="2575" y="1104"/>
                </a:moveTo>
                <a:cubicBezTo>
                  <a:pt x="2575" y="2085"/>
                  <a:pt x="1390" y="2575"/>
                  <a:pt x="695" y="1881"/>
                </a:cubicBezTo>
                <a:cubicBezTo>
                  <a:pt x="0" y="1186"/>
                  <a:pt x="491" y="1"/>
                  <a:pt x="1472" y="1"/>
                </a:cubicBezTo>
                <a:lnTo>
                  <a:pt x="1472" y="1"/>
                </a:lnTo>
                <a:cubicBezTo>
                  <a:pt x="2085" y="1"/>
                  <a:pt x="2575" y="491"/>
                  <a:pt x="2575" y="1104"/>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01"/>
          <p:cNvSpPr/>
          <p:nvPr/>
        </p:nvSpPr>
        <p:spPr>
          <a:xfrm>
            <a:off x="4939256" y="2036859"/>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01"/>
          <p:cNvSpPr/>
          <p:nvPr/>
        </p:nvSpPr>
        <p:spPr>
          <a:xfrm>
            <a:off x="5617454" y="4095680"/>
            <a:ext cx="58240" cy="57583"/>
          </a:xfrm>
          <a:custGeom>
            <a:rect b="b" l="l" r="r" t="t"/>
            <a:pathLst>
              <a:path extrusionOk="0" fill="none" h="1840" w="1861">
                <a:moveTo>
                  <a:pt x="1860" y="920"/>
                </a:moveTo>
                <a:cubicBezTo>
                  <a:pt x="1860" y="1431"/>
                  <a:pt x="1431" y="1840"/>
                  <a:pt x="920" y="1840"/>
                </a:cubicBezTo>
                <a:cubicBezTo>
                  <a:pt x="409" y="1840"/>
                  <a:pt x="1" y="1431"/>
                  <a:pt x="1" y="920"/>
                </a:cubicBezTo>
                <a:cubicBezTo>
                  <a:pt x="1" y="409"/>
                  <a:pt x="409" y="1"/>
                  <a:pt x="920" y="1"/>
                </a:cubicBezTo>
                <a:cubicBezTo>
                  <a:pt x="1431" y="1"/>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01"/>
          <p:cNvSpPr/>
          <p:nvPr/>
        </p:nvSpPr>
        <p:spPr>
          <a:xfrm>
            <a:off x="5030643" y="3333834"/>
            <a:ext cx="42248" cy="42874"/>
          </a:xfrm>
          <a:custGeom>
            <a:rect b="b" l="l" r="r" t="t"/>
            <a:pathLst>
              <a:path extrusionOk="0" fill="none" h="1370" w="1350">
                <a:moveTo>
                  <a:pt x="1350" y="593"/>
                </a:moveTo>
                <a:cubicBezTo>
                  <a:pt x="1350" y="1103"/>
                  <a:pt x="736" y="1369"/>
                  <a:pt x="369" y="1001"/>
                </a:cubicBezTo>
                <a:cubicBezTo>
                  <a:pt x="1" y="633"/>
                  <a:pt x="246" y="0"/>
                  <a:pt x="777" y="0"/>
                </a:cubicBezTo>
                <a:lnTo>
                  <a:pt x="777" y="0"/>
                </a:lnTo>
                <a:cubicBezTo>
                  <a:pt x="1084" y="0"/>
                  <a:pt x="1350" y="266"/>
                  <a:pt x="1350" y="593"/>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01"/>
          <p:cNvSpPr/>
          <p:nvPr/>
        </p:nvSpPr>
        <p:spPr>
          <a:xfrm>
            <a:off x="5825127" y="3102014"/>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01"/>
          <p:cNvSpPr/>
          <p:nvPr/>
        </p:nvSpPr>
        <p:spPr>
          <a:xfrm>
            <a:off x="8177877" y="1997764"/>
            <a:ext cx="121049" cy="121035"/>
          </a:xfrm>
          <a:custGeom>
            <a:rect b="b" l="l" r="r" t="t"/>
            <a:pathLst>
              <a:path extrusionOk="0" fill="none" h="1860" w="1860">
                <a:moveTo>
                  <a:pt x="1860" y="920"/>
                </a:moveTo>
                <a:cubicBezTo>
                  <a:pt x="1860" y="1451"/>
                  <a:pt x="1451" y="1860"/>
                  <a:pt x="940" y="1860"/>
                </a:cubicBezTo>
                <a:cubicBezTo>
                  <a:pt x="409" y="1860"/>
                  <a:pt x="0" y="1451"/>
                  <a:pt x="0" y="920"/>
                </a:cubicBezTo>
                <a:cubicBezTo>
                  <a:pt x="0" y="409"/>
                  <a:pt x="409" y="0"/>
                  <a:pt x="940" y="0"/>
                </a:cubicBezTo>
                <a:cubicBezTo>
                  <a:pt x="1451" y="0"/>
                  <a:pt x="1860" y="409"/>
                  <a:pt x="1860" y="920"/>
                </a:cubicBezTo>
                <a:close/>
              </a:path>
            </a:pathLst>
          </a:custGeom>
          <a:noFill/>
          <a:ln cap="rnd" cmpd="sng" w="66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01"/>
          <p:cNvSpPr txBox="1"/>
          <p:nvPr>
            <p:ph idx="2" type="title"/>
          </p:nvPr>
        </p:nvSpPr>
        <p:spPr>
          <a:xfrm>
            <a:off x="1875525" y="2208163"/>
            <a:ext cx="3501000" cy="36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naheim"/>
                <a:ea typeface="Anaheim"/>
                <a:cs typeface="Anaheim"/>
                <a:sym typeface="Anaheim"/>
              </a:rPr>
              <a:t>Contextual information</a:t>
            </a:r>
            <a:endParaRPr b="1">
              <a:latin typeface="Anaheim"/>
              <a:ea typeface="Anaheim"/>
              <a:cs typeface="Anaheim"/>
              <a:sym typeface="Anaheim"/>
            </a:endParaRPr>
          </a:p>
        </p:txBody>
      </p:sp>
      <p:sp>
        <p:nvSpPr>
          <p:cNvPr id="1270" name="Google Shape;1270;p101"/>
          <p:cNvSpPr txBox="1"/>
          <p:nvPr>
            <p:ph idx="1" type="subTitle"/>
          </p:nvPr>
        </p:nvSpPr>
        <p:spPr>
          <a:xfrm>
            <a:off x="1875525" y="2704725"/>
            <a:ext cx="3333000" cy="42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Contextual information, as well as recipes, related to the scanned item was manually sourced.</a:t>
            </a:r>
            <a:endParaRPr/>
          </a:p>
        </p:txBody>
      </p:sp>
      <p:sp>
        <p:nvSpPr>
          <p:cNvPr id="1271" name="Google Shape;1271;p101"/>
          <p:cNvSpPr/>
          <p:nvPr/>
        </p:nvSpPr>
        <p:spPr>
          <a:xfrm>
            <a:off x="1001875" y="2169287"/>
            <a:ext cx="719100" cy="7191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01"/>
          <p:cNvSpPr txBox="1"/>
          <p:nvPr>
            <p:ph idx="3" type="title"/>
          </p:nvPr>
        </p:nvSpPr>
        <p:spPr>
          <a:xfrm>
            <a:off x="1001875" y="2313900"/>
            <a:ext cx="719100" cy="42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pace Grotesk"/>
                <a:ea typeface="Space Grotesk"/>
                <a:cs typeface="Space Grotesk"/>
                <a:sym typeface="Space Grotesk"/>
              </a:rPr>
              <a:t>05</a:t>
            </a:r>
            <a:endParaRPr>
              <a:latin typeface="Space Grotesk"/>
              <a:ea typeface="Space Grotesk"/>
              <a:cs typeface="Space Grotesk"/>
              <a:sym typeface="Space Grotesk"/>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76" name="Shape 1276"/>
        <p:cNvGrpSpPr/>
        <p:nvPr/>
      </p:nvGrpSpPr>
      <p:grpSpPr>
        <a:xfrm>
          <a:off x="0" y="0"/>
          <a:ext cx="0" cy="0"/>
          <a:chOff x="0" y="0"/>
          <a:chExt cx="0" cy="0"/>
        </a:xfrm>
      </p:grpSpPr>
      <p:sp>
        <p:nvSpPr>
          <p:cNvPr id="1277" name="Google Shape;1277;p102"/>
          <p:cNvSpPr txBox="1"/>
          <p:nvPr/>
        </p:nvSpPr>
        <p:spPr>
          <a:xfrm>
            <a:off x="641975" y="4017400"/>
            <a:ext cx="1365000" cy="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chemeClr val="dk2"/>
              </a:solidFill>
              <a:latin typeface="Barlow Semi Condensed Light"/>
              <a:ea typeface="Barlow Semi Condensed Light"/>
              <a:cs typeface="Barlow Semi Condensed Light"/>
              <a:sym typeface="Barlow Semi Condensed Light"/>
            </a:endParaRPr>
          </a:p>
        </p:txBody>
      </p:sp>
      <p:sp>
        <p:nvSpPr>
          <p:cNvPr id="1278" name="Google Shape;1278;p102"/>
          <p:cNvSpPr txBox="1"/>
          <p:nvPr>
            <p:ph idx="3" type="title"/>
          </p:nvPr>
        </p:nvSpPr>
        <p:spPr>
          <a:xfrm>
            <a:off x="393124" y="320375"/>
            <a:ext cx="1027500" cy="22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Dishcovery</a:t>
            </a:r>
            <a:endParaRPr/>
          </a:p>
        </p:txBody>
      </p:sp>
      <p:sp>
        <p:nvSpPr>
          <p:cNvPr id="1279" name="Google Shape;1279;p102"/>
          <p:cNvSpPr txBox="1"/>
          <p:nvPr/>
        </p:nvSpPr>
        <p:spPr>
          <a:xfrm>
            <a:off x="721350" y="2000700"/>
            <a:ext cx="4884000" cy="1142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3000">
                <a:solidFill>
                  <a:srgbClr val="3C4442"/>
                </a:solidFill>
                <a:latin typeface="Space Grotesk"/>
                <a:ea typeface="Space Grotesk"/>
                <a:cs typeface="Space Grotesk"/>
                <a:sym typeface="Space Grotesk"/>
              </a:rPr>
              <a:t>Appendix</a:t>
            </a:r>
            <a:endParaRPr b="1" sz="3000">
              <a:solidFill>
                <a:srgbClr val="3C4442"/>
              </a:solidFill>
              <a:latin typeface="Space Grotesk"/>
              <a:ea typeface="Space Grotesk"/>
              <a:cs typeface="Space Grotesk"/>
              <a:sym typeface="Space Grotesk"/>
            </a:endParaRPr>
          </a:p>
          <a:p>
            <a:pPr indent="0" lvl="0" marL="0" rtl="0" algn="l">
              <a:spcBef>
                <a:spcPts val="1200"/>
              </a:spcBef>
              <a:spcAft>
                <a:spcPts val="1200"/>
              </a:spcAft>
              <a:buNone/>
            </a:pPr>
            <a:r>
              <a:t/>
            </a:r>
            <a:endParaRPr>
              <a:solidFill>
                <a:srgbClr val="3C4442"/>
              </a:solidFill>
              <a:latin typeface="Barlow Semi Condensed"/>
              <a:ea typeface="Barlow Semi Condensed"/>
              <a:cs typeface="Barlow Semi Condensed"/>
              <a:sym typeface="Barlow Semi Condense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103"/>
          <p:cNvSpPr txBox="1"/>
          <p:nvPr/>
        </p:nvSpPr>
        <p:spPr>
          <a:xfrm>
            <a:off x="7333775" y="4599150"/>
            <a:ext cx="1176000" cy="227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b="1" sz="1000">
              <a:solidFill>
                <a:srgbClr val="3C4442"/>
              </a:solidFill>
              <a:latin typeface="Barlow Semi Condensed"/>
              <a:ea typeface="Barlow Semi Condensed"/>
              <a:cs typeface="Barlow Semi Condensed"/>
              <a:sym typeface="Barlow Semi Condensed"/>
            </a:endParaRPr>
          </a:p>
        </p:txBody>
      </p:sp>
      <p:sp>
        <p:nvSpPr>
          <p:cNvPr id="1285" name="Google Shape;1285;p103"/>
          <p:cNvSpPr txBox="1"/>
          <p:nvPr/>
        </p:nvSpPr>
        <p:spPr>
          <a:xfrm>
            <a:off x="758675" y="659475"/>
            <a:ext cx="7811400" cy="50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00">
                <a:solidFill>
                  <a:srgbClr val="3C4442"/>
                </a:solidFill>
                <a:latin typeface="Space Grotesk"/>
                <a:ea typeface="Space Grotesk"/>
                <a:cs typeface="Space Grotesk"/>
                <a:sym typeface="Space Grotesk"/>
              </a:rPr>
              <a:t>Additional Sketch Modification: Scanning</a:t>
            </a:r>
            <a:endParaRPr b="1" sz="2900">
              <a:solidFill>
                <a:srgbClr val="3C4442"/>
              </a:solidFill>
              <a:latin typeface="Space Grotesk"/>
              <a:ea typeface="Space Grotesk"/>
              <a:cs typeface="Space Grotesk"/>
              <a:sym typeface="Space Grotesk"/>
            </a:endParaRPr>
          </a:p>
        </p:txBody>
      </p:sp>
      <p:sp>
        <p:nvSpPr>
          <p:cNvPr id="1286" name="Google Shape;1286;p103"/>
          <p:cNvSpPr txBox="1"/>
          <p:nvPr>
            <p:ph idx="3" type="title"/>
          </p:nvPr>
        </p:nvSpPr>
        <p:spPr>
          <a:xfrm>
            <a:off x="393124" y="320375"/>
            <a:ext cx="10275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
        <p:nvSpPr>
          <p:cNvPr id="1287" name="Google Shape;1287;p103"/>
          <p:cNvSpPr txBox="1"/>
          <p:nvPr/>
        </p:nvSpPr>
        <p:spPr>
          <a:xfrm>
            <a:off x="1005075" y="1074275"/>
            <a:ext cx="6765000" cy="30765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3C4442"/>
              </a:buClr>
              <a:buSzPts val="1600"/>
              <a:buFont typeface="Barlow Semi Condensed"/>
              <a:buChar char="●"/>
            </a:pPr>
            <a:r>
              <a:rPr lang="en" sz="1600">
                <a:solidFill>
                  <a:srgbClr val="3C4442"/>
                </a:solidFill>
                <a:latin typeface="Barlow Semi Condensed"/>
                <a:ea typeface="Barlow Semi Condensed"/>
                <a:cs typeface="Barlow Semi Condensed"/>
                <a:sym typeface="Barlow Semi Condensed"/>
              </a:rPr>
              <a:t>Renamed “Names” button to “What am I called?” to provide more clarity</a:t>
            </a:r>
            <a:endParaRPr sz="1600">
              <a:solidFill>
                <a:srgbClr val="3C4442"/>
              </a:solidFill>
              <a:latin typeface="Barlow Semi Condensed"/>
              <a:ea typeface="Barlow Semi Condensed"/>
              <a:cs typeface="Barlow Semi Condensed"/>
              <a:sym typeface="Barlow Semi Condensed"/>
            </a:endParaRPr>
          </a:p>
          <a:p>
            <a:pPr indent="0" lvl="0" marL="914400" rtl="0" algn="l">
              <a:spcBef>
                <a:spcPts val="1200"/>
              </a:spcBef>
              <a:spcAft>
                <a:spcPts val="0"/>
              </a:spcAft>
              <a:buNone/>
            </a:pPr>
            <a:r>
              <a:t/>
            </a:r>
            <a:endParaRPr sz="1600">
              <a:solidFill>
                <a:srgbClr val="3C4442"/>
              </a:solidFill>
              <a:latin typeface="Barlow Semi Condensed"/>
              <a:ea typeface="Barlow Semi Condensed"/>
              <a:cs typeface="Barlow Semi Condensed"/>
              <a:sym typeface="Barlow Semi Condensed"/>
            </a:endParaRPr>
          </a:p>
          <a:p>
            <a:pPr indent="0" lvl="0" marL="0" rtl="0" algn="l">
              <a:spcBef>
                <a:spcPts val="1200"/>
              </a:spcBef>
              <a:spcAft>
                <a:spcPts val="1200"/>
              </a:spcAft>
              <a:buNone/>
            </a:pPr>
            <a:r>
              <a:t/>
            </a:r>
            <a:endParaRPr>
              <a:solidFill>
                <a:srgbClr val="3C4442"/>
              </a:solidFill>
              <a:latin typeface="Barlow Semi Condensed"/>
              <a:ea typeface="Barlow Semi Condensed"/>
              <a:cs typeface="Barlow Semi Condensed"/>
              <a:sym typeface="Barlow Semi Condensed"/>
            </a:endParaRPr>
          </a:p>
        </p:txBody>
      </p:sp>
      <p:sp>
        <p:nvSpPr>
          <p:cNvPr id="1288" name="Google Shape;1288;p103"/>
          <p:cNvSpPr/>
          <p:nvPr/>
        </p:nvSpPr>
        <p:spPr>
          <a:xfrm>
            <a:off x="3801675" y="3018725"/>
            <a:ext cx="936300" cy="3597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89" name="Google Shape;1289;p103"/>
          <p:cNvPicPr preferRelativeResize="0"/>
          <p:nvPr/>
        </p:nvPicPr>
        <p:blipFill>
          <a:blip r:embed="rId3">
            <a:alphaModFix/>
          </a:blip>
          <a:stretch>
            <a:fillRect/>
          </a:stretch>
        </p:blipFill>
        <p:spPr>
          <a:xfrm>
            <a:off x="4973750" y="1387775"/>
            <a:ext cx="2932450" cy="3756574"/>
          </a:xfrm>
          <a:prstGeom prst="rect">
            <a:avLst/>
          </a:prstGeom>
          <a:noFill/>
          <a:ln>
            <a:noFill/>
          </a:ln>
        </p:spPr>
      </p:pic>
      <p:pic>
        <p:nvPicPr>
          <p:cNvPr id="1290" name="Google Shape;1290;p103"/>
          <p:cNvPicPr preferRelativeResize="0"/>
          <p:nvPr/>
        </p:nvPicPr>
        <p:blipFill>
          <a:blip r:embed="rId4">
            <a:alphaModFix/>
          </a:blip>
          <a:stretch>
            <a:fillRect/>
          </a:stretch>
        </p:blipFill>
        <p:spPr>
          <a:xfrm>
            <a:off x="734927" y="1455200"/>
            <a:ext cx="2815876" cy="3612100"/>
          </a:xfrm>
          <a:prstGeom prst="rect">
            <a:avLst/>
          </a:prstGeom>
          <a:noFill/>
          <a:ln>
            <a:noFill/>
          </a:ln>
        </p:spPr>
      </p:pic>
      <p:sp>
        <p:nvSpPr>
          <p:cNvPr id="1291" name="Google Shape;1291;p103"/>
          <p:cNvSpPr/>
          <p:nvPr/>
        </p:nvSpPr>
        <p:spPr>
          <a:xfrm>
            <a:off x="3390700" y="4521325"/>
            <a:ext cx="1965000" cy="3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95" name="Shape 1295"/>
        <p:cNvGrpSpPr/>
        <p:nvPr/>
      </p:nvGrpSpPr>
      <p:grpSpPr>
        <a:xfrm>
          <a:off x="0" y="0"/>
          <a:ext cx="0" cy="0"/>
          <a:chOff x="0" y="0"/>
          <a:chExt cx="0" cy="0"/>
        </a:xfrm>
      </p:grpSpPr>
      <p:pic>
        <p:nvPicPr>
          <p:cNvPr id="1296" name="Google Shape;1296;p104"/>
          <p:cNvPicPr preferRelativeResize="0"/>
          <p:nvPr/>
        </p:nvPicPr>
        <p:blipFill>
          <a:blip r:embed="rId3">
            <a:alphaModFix/>
          </a:blip>
          <a:stretch>
            <a:fillRect/>
          </a:stretch>
        </p:blipFill>
        <p:spPr>
          <a:xfrm>
            <a:off x="3185500" y="700225"/>
            <a:ext cx="2773000" cy="2357625"/>
          </a:xfrm>
          <a:prstGeom prst="rect">
            <a:avLst/>
          </a:prstGeom>
          <a:noFill/>
          <a:ln>
            <a:noFill/>
          </a:ln>
        </p:spPr>
      </p:pic>
      <p:sp>
        <p:nvSpPr>
          <p:cNvPr id="1297" name="Google Shape;1297;p104"/>
          <p:cNvSpPr txBox="1"/>
          <p:nvPr>
            <p:ph idx="4294967295" type="title"/>
          </p:nvPr>
        </p:nvSpPr>
        <p:spPr>
          <a:xfrm>
            <a:off x="1245800" y="3710050"/>
            <a:ext cx="6898800" cy="36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3FB29C"/>
                </a:solidFill>
                <a:latin typeface="Barlow Semi Condensed"/>
                <a:ea typeface="Barlow Semi Condensed"/>
                <a:cs typeface="Barlow Semi Condensed"/>
                <a:sym typeface="Barlow Semi Condensed"/>
              </a:rPr>
              <a:t>Your cultural culinary companion</a:t>
            </a:r>
            <a:endParaRPr sz="2200">
              <a:solidFill>
                <a:srgbClr val="3FB29C"/>
              </a:solidFill>
              <a:latin typeface="Barlow Semi Condensed"/>
              <a:ea typeface="Barlow Semi Condensed"/>
              <a:cs typeface="Barlow Semi Condensed"/>
              <a:sym typeface="Barlow Semi Condensed"/>
            </a:endParaRPr>
          </a:p>
        </p:txBody>
      </p:sp>
      <p:sp>
        <p:nvSpPr>
          <p:cNvPr id="1298" name="Google Shape;1298;p104"/>
          <p:cNvSpPr txBox="1"/>
          <p:nvPr>
            <p:ph type="title"/>
          </p:nvPr>
        </p:nvSpPr>
        <p:spPr>
          <a:xfrm>
            <a:off x="2712150" y="3012175"/>
            <a:ext cx="3719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latin typeface="Lobster"/>
                <a:ea typeface="Lobster"/>
                <a:cs typeface="Lobster"/>
                <a:sym typeface="Lobster"/>
              </a:rPr>
              <a:t>Dishcovery </a:t>
            </a:r>
            <a:endParaRPr sz="3900">
              <a:latin typeface="Lobster"/>
              <a:ea typeface="Lobster"/>
              <a:cs typeface="Lobster"/>
              <a:sym typeface="Lobst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73"/>
          <p:cNvSpPr/>
          <p:nvPr/>
        </p:nvSpPr>
        <p:spPr>
          <a:xfrm>
            <a:off x="1630800" y="1063650"/>
            <a:ext cx="5882400" cy="3016200"/>
          </a:xfrm>
          <a:prstGeom prst="roundRect">
            <a:avLst>
              <a:gd fmla="val 10146"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73"/>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
        <p:nvSpPr>
          <p:cNvPr id="780" name="Google Shape;780;p73"/>
          <p:cNvSpPr txBox="1"/>
          <p:nvPr>
            <p:ph type="title"/>
          </p:nvPr>
        </p:nvSpPr>
        <p:spPr>
          <a:xfrm>
            <a:off x="1808538" y="919550"/>
            <a:ext cx="5544000" cy="286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600">
                <a:latin typeface="Space Grotesk"/>
                <a:ea typeface="Space Grotesk"/>
                <a:cs typeface="Space Grotesk"/>
                <a:sym typeface="Space Grotesk"/>
              </a:rPr>
              <a:t>Problem</a:t>
            </a:r>
            <a:r>
              <a:rPr lang="en">
                <a:latin typeface="Space Grotesk"/>
                <a:ea typeface="Space Grotesk"/>
                <a:cs typeface="Space Grotesk"/>
                <a:sym typeface="Space Grotesk"/>
              </a:rPr>
              <a:t> </a:t>
            </a:r>
            <a:endParaRPr>
              <a:latin typeface="Space Grotesk"/>
              <a:ea typeface="Space Grotesk"/>
              <a:cs typeface="Space Grotesk"/>
              <a:sym typeface="Space Grotesk"/>
            </a:endParaRPr>
          </a:p>
          <a:p>
            <a:pPr indent="0" lvl="0" marL="0" rtl="0" algn="l">
              <a:spcBef>
                <a:spcPts val="0"/>
              </a:spcBef>
              <a:spcAft>
                <a:spcPts val="0"/>
              </a:spcAft>
              <a:buNone/>
            </a:pPr>
            <a:r>
              <a:rPr lang="en" sz="2800">
                <a:latin typeface="Anaheim"/>
                <a:ea typeface="Anaheim"/>
                <a:cs typeface="Anaheim"/>
                <a:sym typeface="Anaheim"/>
              </a:rPr>
              <a:t>Learning about and creating food with ingredients from other cultures can be an intimidating experience.</a:t>
            </a:r>
            <a:endParaRPr sz="2800">
              <a:latin typeface="Anaheim"/>
              <a:ea typeface="Anaheim"/>
              <a:cs typeface="Anaheim"/>
              <a:sym typeface="Anahei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74"/>
          <p:cNvSpPr/>
          <p:nvPr/>
        </p:nvSpPr>
        <p:spPr>
          <a:xfrm>
            <a:off x="1630800" y="1063650"/>
            <a:ext cx="5882400" cy="3016200"/>
          </a:xfrm>
          <a:prstGeom prst="roundRect">
            <a:avLst>
              <a:gd fmla="val 10146"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74"/>
          <p:cNvSpPr txBox="1"/>
          <p:nvPr>
            <p:ph type="title"/>
          </p:nvPr>
        </p:nvSpPr>
        <p:spPr>
          <a:xfrm>
            <a:off x="1704988" y="934125"/>
            <a:ext cx="5882400" cy="286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200">
                <a:latin typeface="Space Grotesk"/>
                <a:ea typeface="Space Grotesk"/>
                <a:cs typeface="Space Grotesk"/>
                <a:sym typeface="Space Grotesk"/>
              </a:rPr>
              <a:t>Our Solution</a:t>
            </a:r>
            <a:r>
              <a:rPr lang="en" sz="6800">
                <a:solidFill>
                  <a:srgbClr val="3FB29C"/>
                </a:solidFill>
                <a:latin typeface="Space Grotesk"/>
                <a:ea typeface="Space Grotesk"/>
                <a:cs typeface="Space Grotesk"/>
                <a:sym typeface="Space Grotesk"/>
              </a:rPr>
              <a:t> </a:t>
            </a:r>
            <a:endParaRPr sz="6800">
              <a:solidFill>
                <a:srgbClr val="3FB29C"/>
              </a:solidFill>
              <a:latin typeface="Space Grotesk"/>
              <a:ea typeface="Space Grotesk"/>
              <a:cs typeface="Space Grotesk"/>
              <a:sym typeface="Space Grotesk"/>
            </a:endParaRPr>
          </a:p>
          <a:p>
            <a:pPr indent="0" lvl="0" marL="0" rtl="0" algn="l">
              <a:spcBef>
                <a:spcPts val="0"/>
              </a:spcBef>
              <a:spcAft>
                <a:spcPts val="0"/>
              </a:spcAft>
              <a:buNone/>
            </a:pPr>
            <a:r>
              <a:rPr b="1" lang="en" sz="1900">
                <a:latin typeface="Anaheim"/>
                <a:ea typeface="Anaheim"/>
                <a:cs typeface="Anaheim"/>
                <a:sym typeface="Anaheim"/>
              </a:rPr>
              <a:t>Dishcovery</a:t>
            </a:r>
            <a:r>
              <a:rPr lang="en" sz="1900"/>
              <a:t> </a:t>
            </a:r>
            <a:r>
              <a:rPr lang="en" sz="1900">
                <a:latin typeface="Anaheim"/>
                <a:ea typeface="Anaheim"/>
                <a:cs typeface="Anaheim"/>
                <a:sym typeface="Anaheim"/>
              </a:rPr>
              <a:t>helps you recognize, learn about, and cook with foods from around the world. We use image recognition to identify new ingredients and enable you to delve into their cultural context and authentic recipes using them, providing a </a:t>
            </a:r>
            <a:r>
              <a:rPr b="1" lang="en" sz="1900">
                <a:latin typeface="Anaheim"/>
                <a:ea typeface="Anaheim"/>
                <a:cs typeface="Anaheim"/>
                <a:sym typeface="Anaheim"/>
              </a:rPr>
              <a:t>cultural culinary</a:t>
            </a:r>
            <a:r>
              <a:rPr lang="en" sz="1900"/>
              <a:t> </a:t>
            </a:r>
            <a:r>
              <a:rPr b="1" lang="en" sz="1900">
                <a:latin typeface="Anaheim"/>
                <a:ea typeface="Anaheim"/>
                <a:cs typeface="Anaheim"/>
                <a:sym typeface="Anaheim"/>
              </a:rPr>
              <a:t>companion</a:t>
            </a:r>
            <a:r>
              <a:rPr lang="en" sz="1900">
                <a:latin typeface="Anaheim"/>
                <a:ea typeface="Anaheim"/>
                <a:cs typeface="Anaheim"/>
                <a:sym typeface="Anaheim"/>
              </a:rPr>
              <a:t> from the grocery store to your kitchen. </a:t>
            </a:r>
            <a:endParaRPr sz="1900">
              <a:latin typeface="Anaheim"/>
              <a:ea typeface="Anaheim"/>
              <a:cs typeface="Anaheim"/>
              <a:sym typeface="Anaheim"/>
            </a:endParaRPr>
          </a:p>
        </p:txBody>
      </p:sp>
      <p:sp>
        <p:nvSpPr>
          <p:cNvPr id="787" name="Google Shape;787;p74"/>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75"/>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pace Grotesk"/>
                <a:ea typeface="Space Grotesk"/>
                <a:cs typeface="Space Grotesk"/>
                <a:sym typeface="Space Grotesk"/>
              </a:rPr>
              <a:t>Dishcovery Core Values</a:t>
            </a:r>
            <a:endParaRPr b="1">
              <a:latin typeface="Space Grotesk"/>
              <a:ea typeface="Space Grotesk"/>
              <a:cs typeface="Space Grotesk"/>
              <a:sym typeface="Space Grotesk"/>
            </a:endParaRPr>
          </a:p>
        </p:txBody>
      </p:sp>
      <p:pic>
        <p:nvPicPr>
          <p:cNvPr id="793" name="Google Shape;793;p75"/>
          <p:cNvPicPr preferRelativeResize="0"/>
          <p:nvPr/>
        </p:nvPicPr>
        <p:blipFill rotWithShape="1">
          <a:blip r:embed="rId3">
            <a:alphaModFix/>
          </a:blip>
          <a:srcRect b="0" l="11837" r="21959" t="14987"/>
          <a:stretch/>
        </p:blipFill>
        <p:spPr>
          <a:xfrm>
            <a:off x="3227763" y="1111900"/>
            <a:ext cx="2688484" cy="3452224"/>
          </a:xfrm>
          <a:prstGeom prst="rect">
            <a:avLst/>
          </a:prstGeom>
          <a:noFill/>
          <a:ln>
            <a:noFill/>
          </a:ln>
        </p:spPr>
      </p:pic>
      <p:sp>
        <p:nvSpPr>
          <p:cNvPr id="794" name="Google Shape;794;p75"/>
          <p:cNvSpPr txBox="1"/>
          <p:nvPr/>
        </p:nvSpPr>
        <p:spPr>
          <a:xfrm>
            <a:off x="496800" y="1343375"/>
            <a:ext cx="1925100" cy="40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rgbClr val="3FB29C"/>
                </a:solidFill>
                <a:latin typeface="Space Grotesk"/>
                <a:ea typeface="Space Grotesk"/>
                <a:cs typeface="Space Grotesk"/>
                <a:sym typeface="Space Grotesk"/>
              </a:rPr>
              <a:t>Inclusivity</a:t>
            </a:r>
            <a:endParaRPr b="1" sz="2200">
              <a:solidFill>
                <a:srgbClr val="3FB29C"/>
              </a:solidFill>
              <a:latin typeface="Space Grotesk"/>
              <a:ea typeface="Space Grotesk"/>
              <a:cs typeface="Space Grotesk"/>
              <a:sym typeface="Space Grotesk"/>
            </a:endParaRPr>
          </a:p>
        </p:txBody>
      </p:sp>
      <p:sp>
        <p:nvSpPr>
          <p:cNvPr id="795" name="Google Shape;795;p75"/>
          <p:cNvSpPr txBox="1"/>
          <p:nvPr/>
        </p:nvSpPr>
        <p:spPr>
          <a:xfrm>
            <a:off x="508563" y="1710171"/>
            <a:ext cx="2170200" cy="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Barlow Semi Condensed"/>
                <a:ea typeface="Barlow Semi Condensed"/>
                <a:cs typeface="Barlow Semi Condensed"/>
                <a:sym typeface="Barlow Semi Condensed"/>
              </a:rPr>
              <a:t>Inclusive of all cultures and food norms</a:t>
            </a:r>
            <a:endParaRPr>
              <a:solidFill>
                <a:schemeClr val="dk2"/>
              </a:solidFill>
              <a:latin typeface="Barlow Semi Condensed"/>
              <a:ea typeface="Barlow Semi Condensed"/>
              <a:cs typeface="Barlow Semi Condensed"/>
              <a:sym typeface="Barlow Semi Condensed"/>
            </a:endParaRPr>
          </a:p>
        </p:txBody>
      </p:sp>
      <p:sp>
        <p:nvSpPr>
          <p:cNvPr id="796" name="Google Shape;796;p75"/>
          <p:cNvSpPr txBox="1"/>
          <p:nvPr/>
        </p:nvSpPr>
        <p:spPr>
          <a:xfrm>
            <a:off x="1420525" y="2341075"/>
            <a:ext cx="1389600" cy="40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rgbClr val="3FB29C"/>
                </a:solidFill>
                <a:latin typeface="Space Grotesk"/>
                <a:ea typeface="Space Grotesk"/>
                <a:cs typeface="Space Grotesk"/>
                <a:sym typeface="Space Grotesk"/>
              </a:rPr>
              <a:t>Utility</a:t>
            </a:r>
            <a:endParaRPr b="1" sz="2200">
              <a:solidFill>
                <a:srgbClr val="3FB29C"/>
              </a:solidFill>
              <a:latin typeface="Space Grotesk"/>
              <a:ea typeface="Space Grotesk"/>
              <a:cs typeface="Space Grotesk"/>
              <a:sym typeface="Space Grotesk"/>
            </a:endParaRPr>
          </a:p>
        </p:txBody>
      </p:sp>
      <p:sp>
        <p:nvSpPr>
          <p:cNvPr id="797" name="Google Shape;797;p75"/>
          <p:cNvSpPr txBox="1"/>
          <p:nvPr/>
        </p:nvSpPr>
        <p:spPr>
          <a:xfrm>
            <a:off x="714288" y="2689083"/>
            <a:ext cx="2170200" cy="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Barlow Semi Condensed"/>
                <a:ea typeface="Barlow Semi Condensed"/>
                <a:cs typeface="Barlow Semi Condensed"/>
                <a:sym typeface="Barlow Semi Condensed"/>
              </a:rPr>
              <a:t>Allows people to save time and make healthy choices</a:t>
            </a:r>
            <a:endParaRPr>
              <a:solidFill>
                <a:schemeClr val="dk2"/>
              </a:solidFill>
              <a:latin typeface="Barlow Semi Condensed"/>
              <a:ea typeface="Barlow Semi Condensed"/>
              <a:cs typeface="Barlow Semi Condensed"/>
              <a:sym typeface="Barlow Semi Condensed"/>
            </a:endParaRPr>
          </a:p>
        </p:txBody>
      </p:sp>
      <p:sp>
        <p:nvSpPr>
          <p:cNvPr id="798" name="Google Shape;798;p75"/>
          <p:cNvSpPr txBox="1"/>
          <p:nvPr/>
        </p:nvSpPr>
        <p:spPr>
          <a:xfrm>
            <a:off x="301375" y="3541725"/>
            <a:ext cx="2226300" cy="40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3FB29C"/>
                </a:solidFill>
                <a:latin typeface="Space Grotesk"/>
                <a:ea typeface="Space Grotesk"/>
                <a:cs typeface="Space Grotesk"/>
                <a:sym typeface="Space Grotesk"/>
              </a:rPr>
              <a:t>Explorative</a:t>
            </a:r>
            <a:r>
              <a:rPr b="1" lang="en" sz="2000">
                <a:solidFill>
                  <a:srgbClr val="3FB29C"/>
                </a:solidFill>
                <a:latin typeface="Space Grotesk"/>
                <a:ea typeface="Space Grotesk"/>
                <a:cs typeface="Space Grotesk"/>
                <a:sym typeface="Space Grotesk"/>
              </a:rPr>
              <a:t> &amp; Novelty</a:t>
            </a:r>
            <a:endParaRPr b="1" sz="2000">
              <a:solidFill>
                <a:srgbClr val="3FB29C"/>
              </a:solidFill>
              <a:latin typeface="Space Grotesk"/>
              <a:ea typeface="Space Grotesk"/>
              <a:cs typeface="Space Grotesk"/>
              <a:sym typeface="Space Grotesk"/>
            </a:endParaRPr>
          </a:p>
        </p:txBody>
      </p:sp>
      <p:sp>
        <p:nvSpPr>
          <p:cNvPr id="799" name="Google Shape;799;p75"/>
          <p:cNvSpPr txBox="1"/>
          <p:nvPr/>
        </p:nvSpPr>
        <p:spPr>
          <a:xfrm>
            <a:off x="301373" y="4023100"/>
            <a:ext cx="2583000" cy="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Barlow Semi Condensed"/>
                <a:ea typeface="Barlow Semi Condensed"/>
                <a:cs typeface="Barlow Semi Condensed"/>
                <a:sym typeface="Barlow Semi Condensed"/>
              </a:rPr>
              <a:t>Simulate feelings of adventuring into new cultures</a:t>
            </a:r>
            <a:endParaRPr>
              <a:solidFill>
                <a:schemeClr val="dk2"/>
              </a:solidFill>
              <a:latin typeface="Barlow Semi Condensed"/>
              <a:ea typeface="Barlow Semi Condensed"/>
              <a:cs typeface="Barlow Semi Condensed"/>
              <a:sym typeface="Barlow Semi Condensed"/>
            </a:endParaRPr>
          </a:p>
        </p:txBody>
      </p:sp>
      <p:sp>
        <p:nvSpPr>
          <p:cNvPr id="800" name="Google Shape;800;p75"/>
          <p:cNvSpPr txBox="1"/>
          <p:nvPr/>
        </p:nvSpPr>
        <p:spPr>
          <a:xfrm>
            <a:off x="6094150" y="1343350"/>
            <a:ext cx="2427000" cy="405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200">
                <a:solidFill>
                  <a:srgbClr val="3FB29C"/>
                </a:solidFill>
                <a:latin typeface="Space Grotesk"/>
                <a:ea typeface="Space Grotesk"/>
                <a:cs typeface="Space Grotesk"/>
                <a:sym typeface="Space Grotesk"/>
              </a:rPr>
              <a:t>Encouraging</a:t>
            </a:r>
            <a:endParaRPr b="1" sz="2200">
              <a:solidFill>
                <a:srgbClr val="3FB29C"/>
              </a:solidFill>
              <a:latin typeface="Space Grotesk"/>
              <a:ea typeface="Space Grotesk"/>
              <a:cs typeface="Space Grotesk"/>
              <a:sym typeface="Space Grotesk"/>
            </a:endParaRPr>
          </a:p>
        </p:txBody>
      </p:sp>
      <p:sp>
        <p:nvSpPr>
          <p:cNvPr id="801" name="Google Shape;801;p75"/>
          <p:cNvSpPr txBox="1"/>
          <p:nvPr/>
        </p:nvSpPr>
        <p:spPr>
          <a:xfrm>
            <a:off x="5916250" y="1726275"/>
            <a:ext cx="2583000" cy="54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Barlow Semi Condensed"/>
                <a:ea typeface="Barlow Semi Condensed"/>
                <a:cs typeface="Barlow Semi Condensed"/>
                <a:sym typeface="Barlow Semi Condensed"/>
              </a:rPr>
              <a:t>Mitigate intimidation of exploring new cultures / cooking</a:t>
            </a:r>
            <a:endParaRPr>
              <a:solidFill>
                <a:schemeClr val="dk2"/>
              </a:solidFill>
              <a:latin typeface="Barlow Semi Condensed"/>
              <a:ea typeface="Barlow Semi Condensed"/>
              <a:cs typeface="Barlow Semi Condensed"/>
              <a:sym typeface="Barlow Semi Condensed"/>
            </a:endParaRPr>
          </a:p>
        </p:txBody>
      </p:sp>
      <p:sp>
        <p:nvSpPr>
          <p:cNvPr id="802" name="Google Shape;802;p75"/>
          <p:cNvSpPr txBox="1"/>
          <p:nvPr/>
        </p:nvSpPr>
        <p:spPr>
          <a:xfrm>
            <a:off x="6649913" y="2382350"/>
            <a:ext cx="1707600" cy="4059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b="1" lang="en" sz="2200">
                <a:solidFill>
                  <a:srgbClr val="3FB29C"/>
                </a:solidFill>
                <a:latin typeface="Space Grotesk"/>
                <a:ea typeface="Space Grotesk"/>
                <a:cs typeface="Space Grotesk"/>
                <a:sym typeface="Space Grotesk"/>
              </a:rPr>
              <a:t>Homey</a:t>
            </a:r>
            <a:endParaRPr b="1" sz="2200">
              <a:solidFill>
                <a:srgbClr val="3FB29C"/>
              </a:solidFill>
              <a:latin typeface="Space Grotesk"/>
              <a:ea typeface="Space Grotesk"/>
              <a:cs typeface="Space Grotesk"/>
              <a:sym typeface="Space Grotesk"/>
            </a:endParaRPr>
          </a:p>
        </p:txBody>
      </p:sp>
      <p:sp>
        <p:nvSpPr>
          <p:cNvPr id="803" name="Google Shape;803;p75"/>
          <p:cNvSpPr txBox="1"/>
          <p:nvPr/>
        </p:nvSpPr>
        <p:spPr>
          <a:xfrm>
            <a:off x="5994251" y="2765263"/>
            <a:ext cx="2427000" cy="54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Barlow Semi Condensed"/>
                <a:ea typeface="Barlow Semi Condensed"/>
                <a:cs typeface="Barlow Semi Condensed"/>
                <a:sym typeface="Barlow Semi Condensed"/>
              </a:rPr>
              <a:t>Make you feel connected to your own culture or new ones</a:t>
            </a:r>
            <a:endParaRPr>
              <a:solidFill>
                <a:schemeClr val="dk2"/>
              </a:solidFill>
              <a:latin typeface="Barlow Semi Condensed"/>
              <a:ea typeface="Barlow Semi Condensed"/>
              <a:cs typeface="Barlow Semi Condensed"/>
              <a:sym typeface="Barlow Semi Condensed"/>
            </a:endParaRPr>
          </a:p>
        </p:txBody>
      </p:sp>
      <p:sp>
        <p:nvSpPr>
          <p:cNvPr id="804" name="Google Shape;804;p75"/>
          <p:cNvSpPr txBox="1"/>
          <p:nvPr/>
        </p:nvSpPr>
        <p:spPr>
          <a:xfrm>
            <a:off x="6347525" y="3421350"/>
            <a:ext cx="2312400" cy="405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200">
                <a:solidFill>
                  <a:srgbClr val="3FB29C"/>
                </a:solidFill>
                <a:latin typeface="Space Grotesk"/>
                <a:ea typeface="Space Grotesk"/>
                <a:cs typeface="Space Grotesk"/>
                <a:sym typeface="Space Grotesk"/>
              </a:rPr>
              <a:t>Educational</a:t>
            </a:r>
            <a:endParaRPr b="1" sz="2200">
              <a:solidFill>
                <a:srgbClr val="3FB29C"/>
              </a:solidFill>
              <a:latin typeface="Space Grotesk"/>
              <a:ea typeface="Space Grotesk"/>
              <a:cs typeface="Space Grotesk"/>
              <a:sym typeface="Space Grotesk"/>
            </a:endParaRPr>
          </a:p>
        </p:txBody>
      </p:sp>
      <p:sp>
        <p:nvSpPr>
          <p:cNvPr id="805" name="Google Shape;805;p75"/>
          <p:cNvSpPr txBox="1"/>
          <p:nvPr/>
        </p:nvSpPr>
        <p:spPr>
          <a:xfrm>
            <a:off x="6198727" y="3804275"/>
            <a:ext cx="2461200" cy="54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Barlow Semi Condensed"/>
                <a:ea typeface="Barlow Semi Condensed"/>
                <a:cs typeface="Barlow Semi Condensed"/>
                <a:sym typeface="Barlow Semi Condensed"/>
              </a:rPr>
              <a:t>Informative, reducing language or information barriers</a:t>
            </a:r>
            <a:endParaRPr>
              <a:solidFill>
                <a:schemeClr val="dk2"/>
              </a:solidFill>
              <a:latin typeface="Barlow Semi Condensed"/>
              <a:ea typeface="Barlow Semi Condensed"/>
              <a:cs typeface="Barlow Semi Condensed"/>
              <a:sym typeface="Barlow Semi Condensed"/>
            </a:endParaRPr>
          </a:p>
        </p:txBody>
      </p:sp>
      <p:cxnSp>
        <p:nvCxnSpPr>
          <p:cNvPr id="806" name="Google Shape;806;p75"/>
          <p:cNvCxnSpPr>
            <a:stCxn id="794" idx="3"/>
          </p:cNvCxnSpPr>
          <p:nvPr/>
        </p:nvCxnSpPr>
        <p:spPr>
          <a:xfrm flipH="1" rot="10800000">
            <a:off x="2421900" y="1338125"/>
            <a:ext cx="1883400" cy="2082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807" name="Google Shape;807;p75"/>
          <p:cNvCxnSpPr/>
          <p:nvPr/>
        </p:nvCxnSpPr>
        <p:spPr>
          <a:xfrm flipH="1" rot="10800000">
            <a:off x="2662700" y="1739900"/>
            <a:ext cx="1389600" cy="8499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808" name="Google Shape;808;p75"/>
          <p:cNvCxnSpPr>
            <a:stCxn id="798" idx="3"/>
          </p:cNvCxnSpPr>
          <p:nvPr/>
        </p:nvCxnSpPr>
        <p:spPr>
          <a:xfrm flipH="1" rot="10800000">
            <a:off x="2527675" y="2962575"/>
            <a:ext cx="1688100" cy="7821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809" name="Google Shape;809;p75"/>
          <p:cNvCxnSpPr/>
          <p:nvPr/>
        </p:nvCxnSpPr>
        <p:spPr>
          <a:xfrm flipH="1">
            <a:off x="5327000" y="1563850"/>
            <a:ext cx="1187100" cy="4632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810" name="Google Shape;810;p75"/>
          <p:cNvCxnSpPr/>
          <p:nvPr/>
        </p:nvCxnSpPr>
        <p:spPr>
          <a:xfrm flipH="1">
            <a:off x="5108988" y="2585300"/>
            <a:ext cx="1613100" cy="8313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811" name="Google Shape;811;p75"/>
          <p:cNvCxnSpPr/>
          <p:nvPr/>
        </p:nvCxnSpPr>
        <p:spPr>
          <a:xfrm flipH="1">
            <a:off x="4860675" y="3664600"/>
            <a:ext cx="1743000" cy="3585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812" name="Google Shape;812;p75"/>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Dishcovery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76"/>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latin typeface="Space Grotesk"/>
                <a:ea typeface="Space Grotesk"/>
                <a:cs typeface="Space Grotesk"/>
                <a:sym typeface="Space Grotesk"/>
              </a:rPr>
              <a:t>How will these values be implemented?</a:t>
            </a:r>
            <a:endParaRPr b="1" sz="2600">
              <a:latin typeface="Space Grotesk"/>
              <a:ea typeface="Space Grotesk"/>
              <a:cs typeface="Space Grotesk"/>
              <a:sym typeface="Space Grotesk"/>
            </a:endParaRPr>
          </a:p>
        </p:txBody>
      </p:sp>
      <p:cxnSp>
        <p:nvCxnSpPr>
          <p:cNvPr id="818" name="Google Shape;818;p76"/>
          <p:cNvCxnSpPr>
            <a:stCxn id="819" idx="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820" name="Google Shape;820;p76"/>
          <p:cNvCxnSpPr>
            <a:endCxn id="821" idx="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822" name="Google Shape;822;p76"/>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
        <p:nvSpPr>
          <p:cNvPr id="823" name="Google Shape;823;p76"/>
          <p:cNvSpPr/>
          <p:nvPr/>
        </p:nvSpPr>
        <p:spPr>
          <a:xfrm>
            <a:off x="2308500" y="1479350"/>
            <a:ext cx="6015300" cy="2887800"/>
          </a:xfrm>
          <a:prstGeom prst="roundRect">
            <a:avLst>
              <a:gd fmla="val 10146" name="adj"/>
            </a:avLst>
          </a:prstGeom>
          <a:solidFill>
            <a:srgbClr val="A3E2D6"/>
          </a:solidFill>
          <a:ln cap="flat" cmpd="sng" w="9525">
            <a:solidFill>
              <a:srgbClr val="3C44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76"/>
          <p:cNvSpPr txBox="1"/>
          <p:nvPr/>
        </p:nvSpPr>
        <p:spPr>
          <a:xfrm>
            <a:off x="2343225" y="1547525"/>
            <a:ext cx="3654600" cy="1197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3C4442"/>
              </a:buClr>
              <a:buSzPts val="1400"/>
              <a:buFont typeface="Barlow Semi Condensed"/>
              <a:buChar char="●"/>
            </a:pPr>
            <a:r>
              <a:rPr lang="en">
                <a:solidFill>
                  <a:srgbClr val="3C4442"/>
                </a:solidFill>
                <a:latin typeface="Barlow Semi Condensed"/>
                <a:ea typeface="Barlow Semi Condensed"/>
                <a:cs typeface="Barlow Semi Condensed"/>
                <a:sym typeface="Barlow Semi Condensed"/>
              </a:rPr>
              <a:t>Explaining everything that’s unfamiliar (dishes, ingredients, language) in a friendly way. Help features or instructional videos</a:t>
            </a:r>
            <a:endParaRPr>
              <a:solidFill>
                <a:srgbClr val="3C4442"/>
              </a:solidFill>
              <a:latin typeface="Barlow Semi Condensed"/>
              <a:ea typeface="Barlow Semi Condensed"/>
              <a:cs typeface="Barlow Semi Condensed"/>
              <a:sym typeface="Barlow Semi Condensed"/>
            </a:endParaRPr>
          </a:p>
          <a:p>
            <a:pPr indent="-317500" lvl="0" marL="457200" rtl="0" algn="l">
              <a:spcBef>
                <a:spcPts val="0"/>
              </a:spcBef>
              <a:spcAft>
                <a:spcPts val="0"/>
              </a:spcAft>
              <a:buClr>
                <a:srgbClr val="3C4442"/>
              </a:buClr>
              <a:buSzPts val="1400"/>
              <a:buFont typeface="Barlow Semi Condensed"/>
              <a:buChar char="●"/>
            </a:pPr>
            <a:r>
              <a:rPr lang="en">
                <a:solidFill>
                  <a:srgbClr val="3C4442"/>
                </a:solidFill>
                <a:latin typeface="Barlow Semi Condensed"/>
                <a:ea typeface="Barlow Semi Condensed"/>
                <a:cs typeface="Barlow Semi Condensed"/>
                <a:sym typeface="Barlow Semi Condensed"/>
              </a:rPr>
              <a:t>Ways for users to provide feedback if cultural context is inaccurate or missing</a:t>
            </a:r>
            <a:endParaRPr>
              <a:solidFill>
                <a:srgbClr val="3C4442"/>
              </a:solidFill>
              <a:latin typeface="Barlow Semi Condensed"/>
              <a:ea typeface="Barlow Semi Condensed"/>
              <a:cs typeface="Barlow Semi Condensed"/>
              <a:sym typeface="Barlow Semi Condensed"/>
            </a:endParaRPr>
          </a:p>
          <a:p>
            <a:pPr indent="-317500" lvl="0" marL="457200" rtl="0" algn="l">
              <a:spcBef>
                <a:spcPts val="0"/>
              </a:spcBef>
              <a:spcAft>
                <a:spcPts val="0"/>
              </a:spcAft>
              <a:buClr>
                <a:srgbClr val="3C4442"/>
              </a:buClr>
              <a:buSzPts val="1400"/>
              <a:buFont typeface="Barlow Semi Condensed"/>
              <a:buChar char="●"/>
            </a:pPr>
            <a:r>
              <a:rPr lang="en">
                <a:solidFill>
                  <a:srgbClr val="3C4442"/>
                </a:solidFill>
                <a:latin typeface="Barlow Semi Condensed"/>
                <a:ea typeface="Barlow Semi Condensed"/>
                <a:cs typeface="Barlow Semi Condensed"/>
                <a:sym typeface="Barlow Semi Condensed"/>
              </a:rPr>
              <a:t>Diversity of recipes included in results</a:t>
            </a:r>
            <a:endParaRPr>
              <a:solidFill>
                <a:srgbClr val="3C4442"/>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a:solidFill>
                <a:srgbClr val="3C4442"/>
              </a:solidFill>
              <a:latin typeface="Barlow Semi Condensed"/>
              <a:ea typeface="Barlow Semi Condensed"/>
              <a:cs typeface="Barlow Semi Condensed"/>
              <a:sym typeface="Barlow Semi Condensed"/>
            </a:endParaRPr>
          </a:p>
        </p:txBody>
      </p:sp>
      <p:sp>
        <p:nvSpPr>
          <p:cNvPr id="825" name="Google Shape;825;p76"/>
          <p:cNvSpPr txBox="1"/>
          <p:nvPr/>
        </p:nvSpPr>
        <p:spPr>
          <a:xfrm>
            <a:off x="3079575" y="1073450"/>
            <a:ext cx="3654600" cy="40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3FB29C"/>
                </a:solidFill>
                <a:latin typeface="Space Grotesk"/>
                <a:ea typeface="Space Grotesk"/>
                <a:cs typeface="Space Grotesk"/>
                <a:sym typeface="Space Grotesk"/>
              </a:rPr>
              <a:t>Embedded in Design</a:t>
            </a:r>
            <a:endParaRPr b="1">
              <a:solidFill>
                <a:srgbClr val="3FB29C"/>
              </a:solidFill>
              <a:latin typeface="Space Grotesk"/>
              <a:ea typeface="Space Grotesk"/>
              <a:cs typeface="Space Grotesk"/>
              <a:sym typeface="Space Grotesk"/>
            </a:endParaRPr>
          </a:p>
        </p:txBody>
      </p:sp>
      <p:sp>
        <p:nvSpPr>
          <p:cNvPr id="826" name="Google Shape;826;p76"/>
          <p:cNvSpPr txBox="1"/>
          <p:nvPr/>
        </p:nvSpPr>
        <p:spPr>
          <a:xfrm>
            <a:off x="5930025" y="1073450"/>
            <a:ext cx="2266500" cy="405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3FB29C"/>
                </a:solidFill>
                <a:latin typeface="Space Grotesk"/>
                <a:ea typeface="Space Grotesk"/>
                <a:cs typeface="Space Grotesk"/>
                <a:sym typeface="Space Grotesk"/>
              </a:rPr>
              <a:t>Potential conflicts</a:t>
            </a:r>
            <a:endParaRPr b="1">
              <a:solidFill>
                <a:srgbClr val="3FB29C"/>
              </a:solidFill>
              <a:latin typeface="Space Grotesk"/>
              <a:ea typeface="Space Grotesk"/>
              <a:cs typeface="Space Grotesk"/>
              <a:sym typeface="Space Grotesk"/>
            </a:endParaRPr>
          </a:p>
        </p:txBody>
      </p:sp>
      <p:sp>
        <p:nvSpPr>
          <p:cNvPr id="827" name="Google Shape;827;p76"/>
          <p:cNvSpPr txBox="1"/>
          <p:nvPr/>
        </p:nvSpPr>
        <p:spPr>
          <a:xfrm>
            <a:off x="173100" y="1834500"/>
            <a:ext cx="2135400" cy="368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200">
                <a:solidFill>
                  <a:srgbClr val="3C4442"/>
                </a:solidFill>
                <a:latin typeface="Space Grotesk"/>
                <a:ea typeface="Space Grotesk"/>
                <a:cs typeface="Space Grotesk"/>
                <a:sym typeface="Space Grotesk"/>
              </a:rPr>
              <a:t>Inclusivity</a:t>
            </a:r>
            <a:endParaRPr b="1" sz="2200">
              <a:solidFill>
                <a:srgbClr val="3C4442"/>
              </a:solidFill>
              <a:latin typeface="Space Grotesk"/>
              <a:ea typeface="Space Grotesk"/>
              <a:cs typeface="Space Grotesk"/>
              <a:sym typeface="Space Grotesk"/>
            </a:endParaRPr>
          </a:p>
        </p:txBody>
      </p:sp>
      <p:sp>
        <p:nvSpPr>
          <p:cNvPr id="828" name="Google Shape;828;p76"/>
          <p:cNvSpPr txBox="1"/>
          <p:nvPr/>
        </p:nvSpPr>
        <p:spPr>
          <a:xfrm>
            <a:off x="5540775" y="1772555"/>
            <a:ext cx="2308500" cy="7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3C4442"/>
              </a:solidFill>
              <a:latin typeface="Barlow Semi Condensed"/>
              <a:ea typeface="Barlow Semi Condensed"/>
              <a:cs typeface="Barlow Semi Condensed"/>
              <a:sym typeface="Barlow Semi Condensed"/>
            </a:endParaRPr>
          </a:p>
        </p:txBody>
      </p:sp>
      <p:sp>
        <p:nvSpPr>
          <p:cNvPr id="829" name="Google Shape;829;p76"/>
          <p:cNvSpPr txBox="1"/>
          <p:nvPr/>
        </p:nvSpPr>
        <p:spPr>
          <a:xfrm>
            <a:off x="173100" y="3171372"/>
            <a:ext cx="2135400" cy="368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200">
                <a:solidFill>
                  <a:srgbClr val="3C4442"/>
                </a:solidFill>
                <a:latin typeface="Space Grotesk"/>
                <a:ea typeface="Space Grotesk"/>
                <a:cs typeface="Space Grotesk"/>
                <a:sym typeface="Space Grotesk"/>
              </a:rPr>
              <a:t>Utility</a:t>
            </a:r>
            <a:endParaRPr b="1" sz="2200">
              <a:solidFill>
                <a:srgbClr val="3C4442"/>
              </a:solidFill>
              <a:latin typeface="Space Grotesk"/>
              <a:ea typeface="Space Grotesk"/>
              <a:cs typeface="Space Grotesk"/>
              <a:sym typeface="Space Grotesk"/>
            </a:endParaRPr>
          </a:p>
        </p:txBody>
      </p:sp>
      <p:sp>
        <p:nvSpPr>
          <p:cNvPr id="830" name="Google Shape;830;p76"/>
          <p:cNvSpPr txBox="1"/>
          <p:nvPr/>
        </p:nvSpPr>
        <p:spPr>
          <a:xfrm>
            <a:off x="5651000" y="3017775"/>
            <a:ext cx="2638200" cy="675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3C4442"/>
              </a:buClr>
              <a:buSzPts val="1400"/>
              <a:buFont typeface="Barlow Semi Condensed"/>
              <a:buChar char="●"/>
            </a:pPr>
            <a:r>
              <a:rPr lang="en">
                <a:solidFill>
                  <a:srgbClr val="3C4442"/>
                </a:solidFill>
                <a:latin typeface="Barlow Semi Condensed"/>
                <a:ea typeface="Barlow Semi Condensed"/>
                <a:cs typeface="Barlow Semi Condensed"/>
                <a:sym typeface="Barlow Semi Condensed"/>
              </a:rPr>
              <a:t>Useful features can make an app feel less “fun” or game-like.</a:t>
            </a:r>
            <a:endParaRPr>
              <a:solidFill>
                <a:srgbClr val="3C4442"/>
              </a:solidFill>
              <a:latin typeface="Barlow Semi Condensed"/>
              <a:ea typeface="Barlow Semi Condensed"/>
              <a:cs typeface="Barlow Semi Condensed"/>
              <a:sym typeface="Barlow Semi Condensed"/>
            </a:endParaRPr>
          </a:p>
          <a:p>
            <a:pPr indent="-317500" lvl="0" marL="457200" rtl="0" algn="l">
              <a:spcBef>
                <a:spcPts val="0"/>
              </a:spcBef>
              <a:spcAft>
                <a:spcPts val="0"/>
              </a:spcAft>
              <a:buClr>
                <a:srgbClr val="3C4442"/>
              </a:buClr>
              <a:buSzPts val="1400"/>
              <a:buFont typeface="Barlow Semi Condensed"/>
              <a:buChar char="●"/>
            </a:pPr>
            <a:r>
              <a:rPr lang="en">
                <a:solidFill>
                  <a:srgbClr val="3C4442"/>
                </a:solidFill>
                <a:latin typeface="Barlow Semi Condensed"/>
                <a:ea typeface="Barlow Semi Condensed"/>
                <a:cs typeface="Barlow Semi Condensed"/>
                <a:sym typeface="Barlow Semi Condensed"/>
              </a:rPr>
              <a:t>May take away from the </a:t>
            </a:r>
            <a:r>
              <a:rPr b="1" lang="en">
                <a:solidFill>
                  <a:srgbClr val="3C4442"/>
                </a:solidFill>
                <a:latin typeface="Barlow Semi Condensed"/>
                <a:ea typeface="Barlow Semi Condensed"/>
                <a:cs typeface="Barlow Semi Condensed"/>
                <a:sym typeface="Barlow Semi Condensed"/>
              </a:rPr>
              <a:t>exploratory</a:t>
            </a:r>
            <a:r>
              <a:rPr lang="en">
                <a:solidFill>
                  <a:srgbClr val="3C4442"/>
                </a:solidFill>
                <a:latin typeface="Barlow Semi Condensed"/>
                <a:ea typeface="Barlow Semi Condensed"/>
                <a:cs typeface="Barlow Semi Condensed"/>
                <a:sym typeface="Barlow Semi Condensed"/>
              </a:rPr>
              <a:t> part of the app</a:t>
            </a:r>
            <a:endParaRPr>
              <a:solidFill>
                <a:srgbClr val="3C4442"/>
              </a:solidFill>
              <a:latin typeface="Barlow Semi Condensed"/>
              <a:ea typeface="Barlow Semi Condensed"/>
              <a:cs typeface="Barlow Semi Condensed"/>
              <a:sym typeface="Barlow Semi Condensed"/>
            </a:endParaRPr>
          </a:p>
        </p:txBody>
      </p:sp>
      <p:sp>
        <p:nvSpPr>
          <p:cNvPr id="831" name="Google Shape;831;p76"/>
          <p:cNvSpPr txBox="1"/>
          <p:nvPr/>
        </p:nvSpPr>
        <p:spPr>
          <a:xfrm>
            <a:off x="5963175" y="1834500"/>
            <a:ext cx="2266500" cy="67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3C4442"/>
              </a:solidFill>
              <a:latin typeface="Barlow Semi Condensed"/>
              <a:ea typeface="Barlow Semi Condensed"/>
              <a:cs typeface="Barlow Semi Condensed"/>
              <a:sym typeface="Barlow Semi Condensed"/>
            </a:endParaRPr>
          </a:p>
        </p:txBody>
      </p:sp>
      <p:sp>
        <p:nvSpPr>
          <p:cNvPr id="832" name="Google Shape;832;p76"/>
          <p:cNvSpPr txBox="1"/>
          <p:nvPr/>
        </p:nvSpPr>
        <p:spPr>
          <a:xfrm>
            <a:off x="2343225" y="3043800"/>
            <a:ext cx="3654600" cy="1197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Barlow Semi Condensed"/>
              <a:buChar char="●"/>
            </a:pPr>
            <a:r>
              <a:rPr lang="en">
                <a:solidFill>
                  <a:schemeClr val="dk2"/>
                </a:solidFill>
                <a:latin typeface="Barlow Semi Condensed"/>
                <a:ea typeface="Barlow Semi Condensed"/>
                <a:cs typeface="Barlow Semi Condensed"/>
                <a:sym typeface="Barlow Semi Condensed"/>
              </a:rPr>
              <a:t>Quick, accurate results after scanning</a:t>
            </a:r>
            <a:endParaRPr>
              <a:solidFill>
                <a:schemeClr val="dk2"/>
              </a:solidFill>
              <a:latin typeface="Barlow Semi Condensed"/>
              <a:ea typeface="Barlow Semi Condensed"/>
              <a:cs typeface="Barlow Semi Condensed"/>
              <a:sym typeface="Barlow Semi Condensed"/>
            </a:endParaRPr>
          </a:p>
          <a:p>
            <a:pPr indent="-317500" lvl="0" marL="457200" rtl="0" algn="l">
              <a:spcBef>
                <a:spcPts val="0"/>
              </a:spcBef>
              <a:spcAft>
                <a:spcPts val="0"/>
              </a:spcAft>
              <a:buClr>
                <a:schemeClr val="dk2"/>
              </a:buClr>
              <a:buSzPts val="1400"/>
              <a:buFont typeface="Barlow Semi Condensed"/>
              <a:buChar char="●"/>
            </a:pPr>
            <a:r>
              <a:rPr lang="en">
                <a:solidFill>
                  <a:schemeClr val="dk2"/>
                </a:solidFill>
                <a:latin typeface="Barlow Semi Condensed"/>
                <a:ea typeface="Barlow Semi Condensed"/>
                <a:cs typeface="Barlow Semi Condensed"/>
                <a:sym typeface="Barlow Semi Condensed"/>
              </a:rPr>
              <a:t>Personalized to user’s dietary restrictions</a:t>
            </a:r>
            <a:endParaRPr>
              <a:solidFill>
                <a:schemeClr val="dk2"/>
              </a:solidFill>
              <a:latin typeface="Barlow Semi Condensed"/>
              <a:ea typeface="Barlow Semi Condensed"/>
              <a:cs typeface="Barlow Semi Condensed"/>
              <a:sym typeface="Barlow Semi Condensed"/>
            </a:endParaRPr>
          </a:p>
          <a:p>
            <a:pPr indent="-317500" lvl="0" marL="457200" rtl="0" algn="l">
              <a:spcBef>
                <a:spcPts val="0"/>
              </a:spcBef>
              <a:spcAft>
                <a:spcPts val="0"/>
              </a:spcAft>
              <a:buClr>
                <a:schemeClr val="dk2"/>
              </a:buClr>
              <a:buSzPts val="1400"/>
              <a:buFont typeface="Barlow Semi Condensed"/>
              <a:buChar char="●"/>
            </a:pPr>
            <a:r>
              <a:rPr lang="en">
                <a:solidFill>
                  <a:schemeClr val="dk2"/>
                </a:solidFill>
                <a:latin typeface="Barlow Semi Condensed"/>
                <a:ea typeface="Barlow Semi Condensed"/>
                <a:cs typeface="Barlow Semi Condensed"/>
                <a:sym typeface="Barlow Semi Condensed"/>
              </a:rPr>
              <a:t>Effective sort features when looking up recipes</a:t>
            </a:r>
            <a:endParaRPr>
              <a:solidFill>
                <a:schemeClr val="dk2"/>
              </a:solidFill>
              <a:latin typeface="Barlow Semi Condensed"/>
              <a:ea typeface="Barlow Semi Condensed"/>
              <a:cs typeface="Barlow Semi Condensed"/>
              <a:sym typeface="Barlow Semi Condensed"/>
            </a:endParaRPr>
          </a:p>
          <a:p>
            <a:pPr indent="-317500" lvl="0" marL="457200" rtl="0" algn="l">
              <a:spcBef>
                <a:spcPts val="0"/>
              </a:spcBef>
              <a:spcAft>
                <a:spcPts val="0"/>
              </a:spcAft>
              <a:buClr>
                <a:schemeClr val="dk2"/>
              </a:buClr>
              <a:buSzPts val="1400"/>
              <a:buFont typeface="Barlow Semi Condensed"/>
              <a:buChar char="●"/>
            </a:pPr>
            <a:r>
              <a:rPr lang="en">
                <a:solidFill>
                  <a:schemeClr val="dk2"/>
                </a:solidFill>
                <a:latin typeface="Barlow Semi Condensed"/>
                <a:ea typeface="Barlow Semi Condensed"/>
                <a:cs typeface="Barlow Semi Condensed"/>
                <a:sym typeface="Barlow Semi Condensed"/>
              </a:rPr>
              <a:t>Saved lists for grocery shopping, etc.</a:t>
            </a:r>
            <a:endParaRPr>
              <a:solidFill>
                <a:srgbClr val="3C4442"/>
              </a:solidFill>
              <a:latin typeface="Barlow Semi Condensed"/>
              <a:ea typeface="Barlow Semi Condensed"/>
              <a:cs typeface="Barlow Semi Condensed"/>
              <a:sym typeface="Barlow Semi Condensed"/>
            </a:endParaRPr>
          </a:p>
        </p:txBody>
      </p:sp>
      <p:sp>
        <p:nvSpPr>
          <p:cNvPr id="833" name="Google Shape;833;p76"/>
          <p:cNvSpPr txBox="1"/>
          <p:nvPr/>
        </p:nvSpPr>
        <p:spPr>
          <a:xfrm>
            <a:off x="5651000" y="1612663"/>
            <a:ext cx="2638200" cy="675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3C4442"/>
              </a:buClr>
              <a:buSzPts val="1400"/>
              <a:buFont typeface="Barlow Semi Condensed"/>
              <a:buChar char="●"/>
            </a:pPr>
            <a:r>
              <a:rPr lang="en">
                <a:solidFill>
                  <a:srgbClr val="3C4442"/>
                </a:solidFill>
                <a:latin typeface="Barlow Semi Condensed"/>
                <a:ea typeface="Barlow Semi Condensed"/>
                <a:cs typeface="Barlow Semi Condensed"/>
                <a:sym typeface="Barlow Semi Condensed"/>
              </a:rPr>
              <a:t>How to cater for expert users</a:t>
            </a:r>
            <a:endParaRPr>
              <a:solidFill>
                <a:srgbClr val="3C4442"/>
              </a:solidFill>
              <a:latin typeface="Barlow Semi Condensed"/>
              <a:ea typeface="Barlow Semi Condensed"/>
              <a:cs typeface="Barlow Semi Condensed"/>
              <a:sym typeface="Barlow Semi Condensed"/>
            </a:endParaRPr>
          </a:p>
          <a:p>
            <a:pPr indent="-317500" lvl="0" marL="457200" rtl="0" algn="l">
              <a:spcBef>
                <a:spcPts val="0"/>
              </a:spcBef>
              <a:spcAft>
                <a:spcPts val="0"/>
              </a:spcAft>
              <a:buClr>
                <a:srgbClr val="3C4442"/>
              </a:buClr>
              <a:buSzPts val="1400"/>
              <a:buFont typeface="Barlow Semi Condensed"/>
              <a:buChar char="●"/>
            </a:pPr>
            <a:r>
              <a:rPr lang="en">
                <a:solidFill>
                  <a:srgbClr val="3C4442"/>
                </a:solidFill>
                <a:latin typeface="Barlow Semi Condensed"/>
                <a:ea typeface="Barlow Semi Condensed"/>
                <a:cs typeface="Barlow Semi Condensed"/>
                <a:sym typeface="Barlow Semi Condensed"/>
              </a:rPr>
              <a:t>Risk of highlighting one culture over others</a:t>
            </a:r>
            <a:endParaRPr>
              <a:solidFill>
                <a:srgbClr val="3C4442"/>
              </a:solidFill>
              <a:latin typeface="Barlow Semi Condensed"/>
              <a:ea typeface="Barlow Semi Condensed"/>
              <a:cs typeface="Barlow Semi Condensed"/>
              <a:sym typeface="Barlow Semi Condensed"/>
            </a:endParaRPr>
          </a:p>
          <a:p>
            <a:pPr indent="-317500" lvl="0" marL="457200" rtl="0" algn="l">
              <a:spcBef>
                <a:spcPts val="0"/>
              </a:spcBef>
              <a:spcAft>
                <a:spcPts val="0"/>
              </a:spcAft>
              <a:buClr>
                <a:srgbClr val="3C4442"/>
              </a:buClr>
              <a:buSzPts val="1400"/>
              <a:buFont typeface="Barlow Semi Condensed"/>
              <a:buChar char="●"/>
            </a:pPr>
            <a:r>
              <a:rPr lang="en">
                <a:solidFill>
                  <a:srgbClr val="3C4442"/>
                </a:solidFill>
                <a:latin typeface="Barlow Semi Condensed"/>
                <a:ea typeface="Barlow Semi Condensed"/>
                <a:cs typeface="Barlow Semi Condensed"/>
                <a:sym typeface="Barlow Semi Condensed"/>
              </a:rPr>
              <a:t>Risk of wording sounding </a:t>
            </a:r>
            <a:br>
              <a:rPr lang="en">
                <a:solidFill>
                  <a:srgbClr val="3C4442"/>
                </a:solidFill>
                <a:latin typeface="Barlow Semi Condensed"/>
                <a:ea typeface="Barlow Semi Condensed"/>
                <a:cs typeface="Barlow Semi Condensed"/>
                <a:sym typeface="Barlow Semi Condensed"/>
              </a:rPr>
            </a:br>
            <a:r>
              <a:rPr lang="en">
                <a:solidFill>
                  <a:srgbClr val="3C4442"/>
                </a:solidFill>
                <a:latin typeface="Barlow Semi Condensed"/>
                <a:ea typeface="Barlow Semi Condensed"/>
                <a:cs typeface="Barlow Semi Condensed"/>
                <a:sym typeface="Barlow Semi Condensed"/>
              </a:rPr>
              <a:t>“lecture-y” vs. </a:t>
            </a:r>
            <a:r>
              <a:rPr b="1" lang="en">
                <a:solidFill>
                  <a:srgbClr val="3C4442"/>
                </a:solidFill>
                <a:latin typeface="Barlow Semi Condensed"/>
                <a:ea typeface="Barlow Semi Condensed"/>
                <a:cs typeface="Barlow Semi Condensed"/>
                <a:sym typeface="Barlow Semi Condensed"/>
              </a:rPr>
              <a:t>encouraging</a:t>
            </a:r>
            <a:endParaRPr b="1">
              <a:solidFill>
                <a:srgbClr val="3C4442"/>
              </a:solidFill>
              <a:latin typeface="Barlow Semi Condensed"/>
              <a:ea typeface="Barlow Semi Condensed"/>
              <a:cs typeface="Barlow Semi Condensed"/>
              <a:sym typeface="Barlow Semi Condense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77"/>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latin typeface="Space Grotesk"/>
                <a:ea typeface="Space Grotesk"/>
                <a:cs typeface="Space Grotesk"/>
                <a:sym typeface="Space Grotesk"/>
              </a:rPr>
              <a:t>How will these values be implemented?</a:t>
            </a:r>
            <a:endParaRPr b="1" sz="2600">
              <a:latin typeface="Space Grotesk"/>
              <a:ea typeface="Space Grotesk"/>
              <a:cs typeface="Space Grotesk"/>
              <a:sym typeface="Space Grotesk"/>
            </a:endParaRPr>
          </a:p>
        </p:txBody>
      </p:sp>
      <p:cxnSp>
        <p:nvCxnSpPr>
          <p:cNvPr id="839" name="Google Shape;839;p77"/>
          <p:cNvCxnSpPr>
            <a:stCxn id="840" idx="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841" name="Google Shape;841;p77"/>
          <p:cNvCxnSpPr>
            <a:endCxn id="842" idx="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843" name="Google Shape;843;p77"/>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
        <p:nvSpPr>
          <p:cNvPr id="844" name="Google Shape;844;p77"/>
          <p:cNvSpPr/>
          <p:nvPr/>
        </p:nvSpPr>
        <p:spPr>
          <a:xfrm>
            <a:off x="2308500" y="1479350"/>
            <a:ext cx="6015300" cy="2887800"/>
          </a:xfrm>
          <a:prstGeom prst="roundRect">
            <a:avLst>
              <a:gd fmla="val 10146" name="adj"/>
            </a:avLst>
          </a:prstGeom>
          <a:solidFill>
            <a:srgbClr val="A3E2D6"/>
          </a:solidFill>
          <a:ln cap="flat" cmpd="sng" w="9525">
            <a:solidFill>
              <a:srgbClr val="3C44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77"/>
          <p:cNvSpPr txBox="1"/>
          <p:nvPr/>
        </p:nvSpPr>
        <p:spPr>
          <a:xfrm>
            <a:off x="2343225" y="1547525"/>
            <a:ext cx="3654600" cy="1197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3C4442"/>
              </a:buClr>
              <a:buSzPts val="1400"/>
              <a:buFont typeface="Barlow Semi Condensed"/>
              <a:buChar char="●"/>
            </a:pPr>
            <a:r>
              <a:rPr lang="en">
                <a:solidFill>
                  <a:srgbClr val="3C4442"/>
                </a:solidFill>
                <a:latin typeface="Barlow Semi Condensed"/>
                <a:ea typeface="Barlow Semi Condensed"/>
                <a:cs typeface="Barlow Semi Condensed"/>
                <a:sym typeface="Barlow Semi Condensed"/>
              </a:rPr>
              <a:t>Suggesting new recipes they haven’t explored before</a:t>
            </a:r>
            <a:endParaRPr>
              <a:solidFill>
                <a:srgbClr val="3C4442"/>
              </a:solidFill>
              <a:latin typeface="Barlow Semi Condensed"/>
              <a:ea typeface="Barlow Semi Condensed"/>
              <a:cs typeface="Barlow Semi Condensed"/>
              <a:sym typeface="Barlow Semi Condensed"/>
            </a:endParaRPr>
          </a:p>
          <a:p>
            <a:pPr indent="-317500" lvl="0" marL="457200" rtl="0" algn="l">
              <a:spcBef>
                <a:spcPts val="0"/>
              </a:spcBef>
              <a:spcAft>
                <a:spcPts val="0"/>
              </a:spcAft>
              <a:buClr>
                <a:srgbClr val="3C4442"/>
              </a:buClr>
              <a:buSzPts val="1400"/>
              <a:buFont typeface="Barlow Semi Condensed"/>
              <a:buChar char="●"/>
            </a:pPr>
            <a:r>
              <a:rPr lang="en">
                <a:solidFill>
                  <a:srgbClr val="3C4442"/>
                </a:solidFill>
                <a:latin typeface="Barlow Semi Condensed"/>
                <a:ea typeface="Barlow Semi Condensed"/>
                <a:cs typeface="Barlow Semi Condensed"/>
                <a:sym typeface="Barlow Semi Condensed"/>
              </a:rPr>
              <a:t>Recipe generator, lucky ingredient generator/surprise me feature</a:t>
            </a:r>
            <a:endParaRPr>
              <a:solidFill>
                <a:srgbClr val="3C4442"/>
              </a:solidFill>
              <a:latin typeface="Barlow Semi Condensed"/>
              <a:ea typeface="Barlow Semi Condensed"/>
              <a:cs typeface="Barlow Semi Condensed"/>
              <a:sym typeface="Barlow Semi Condensed"/>
            </a:endParaRPr>
          </a:p>
        </p:txBody>
      </p:sp>
      <p:sp>
        <p:nvSpPr>
          <p:cNvPr id="846" name="Google Shape;846;p77"/>
          <p:cNvSpPr txBox="1"/>
          <p:nvPr/>
        </p:nvSpPr>
        <p:spPr>
          <a:xfrm>
            <a:off x="2308500" y="1073450"/>
            <a:ext cx="3654600" cy="40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3FB29C"/>
                </a:solidFill>
                <a:latin typeface="Space Grotesk"/>
                <a:ea typeface="Space Grotesk"/>
                <a:cs typeface="Space Grotesk"/>
                <a:sym typeface="Space Grotesk"/>
              </a:rPr>
              <a:t>Embedded in Design</a:t>
            </a:r>
            <a:endParaRPr b="1">
              <a:solidFill>
                <a:srgbClr val="3FB29C"/>
              </a:solidFill>
              <a:latin typeface="Space Grotesk"/>
              <a:ea typeface="Space Grotesk"/>
              <a:cs typeface="Space Grotesk"/>
              <a:sym typeface="Space Grotesk"/>
            </a:endParaRPr>
          </a:p>
        </p:txBody>
      </p:sp>
      <p:sp>
        <p:nvSpPr>
          <p:cNvPr id="847" name="Google Shape;847;p77"/>
          <p:cNvSpPr txBox="1"/>
          <p:nvPr/>
        </p:nvSpPr>
        <p:spPr>
          <a:xfrm>
            <a:off x="5930025" y="1073450"/>
            <a:ext cx="2266500" cy="40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3FB29C"/>
                </a:solidFill>
                <a:latin typeface="Space Grotesk"/>
                <a:ea typeface="Space Grotesk"/>
                <a:cs typeface="Space Grotesk"/>
                <a:sym typeface="Space Grotesk"/>
              </a:rPr>
              <a:t>Potential conflicts</a:t>
            </a:r>
            <a:endParaRPr b="1">
              <a:solidFill>
                <a:srgbClr val="3FB29C"/>
              </a:solidFill>
              <a:latin typeface="Space Grotesk"/>
              <a:ea typeface="Space Grotesk"/>
              <a:cs typeface="Space Grotesk"/>
              <a:sym typeface="Space Grotesk"/>
            </a:endParaRPr>
          </a:p>
        </p:txBody>
      </p:sp>
      <p:sp>
        <p:nvSpPr>
          <p:cNvPr id="848" name="Google Shape;848;p77"/>
          <p:cNvSpPr txBox="1"/>
          <p:nvPr/>
        </p:nvSpPr>
        <p:spPr>
          <a:xfrm>
            <a:off x="173100" y="1834500"/>
            <a:ext cx="2135400" cy="368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200">
                <a:solidFill>
                  <a:srgbClr val="3C4442"/>
                </a:solidFill>
                <a:latin typeface="Space Grotesk"/>
                <a:ea typeface="Space Grotesk"/>
                <a:cs typeface="Space Grotesk"/>
                <a:sym typeface="Space Grotesk"/>
              </a:rPr>
              <a:t>Explorative</a:t>
            </a:r>
            <a:endParaRPr b="1" sz="2200">
              <a:solidFill>
                <a:srgbClr val="3C4442"/>
              </a:solidFill>
              <a:latin typeface="Space Grotesk"/>
              <a:ea typeface="Space Grotesk"/>
              <a:cs typeface="Space Grotesk"/>
              <a:sym typeface="Space Grotesk"/>
            </a:endParaRPr>
          </a:p>
        </p:txBody>
      </p:sp>
      <p:sp>
        <p:nvSpPr>
          <p:cNvPr id="849" name="Google Shape;849;p77"/>
          <p:cNvSpPr txBox="1"/>
          <p:nvPr/>
        </p:nvSpPr>
        <p:spPr>
          <a:xfrm>
            <a:off x="5540775" y="1772555"/>
            <a:ext cx="2308500" cy="7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3C4442"/>
              </a:solidFill>
              <a:latin typeface="Barlow Semi Condensed"/>
              <a:ea typeface="Barlow Semi Condensed"/>
              <a:cs typeface="Barlow Semi Condensed"/>
              <a:sym typeface="Barlow Semi Condensed"/>
            </a:endParaRPr>
          </a:p>
        </p:txBody>
      </p:sp>
      <p:sp>
        <p:nvSpPr>
          <p:cNvPr id="850" name="Google Shape;850;p77"/>
          <p:cNvSpPr txBox="1"/>
          <p:nvPr/>
        </p:nvSpPr>
        <p:spPr>
          <a:xfrm>
            <a:off x="81550" y="3171375"/>
            <a:ext cx="2226900" cy="368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200">
                <a:solidFill>
                  <a:srgbClr val="3C4442"/>
                </a:solidFill>
                <a:latin typeface="Space Grotesk"/>
                <a:ea typeface="Space Grotesk"/>
                <a:cs typeface="Space Grotesk"/>
                <a:sym typeface="Space Grotesk"/>
              </a:rPr>
              <a:t>Encouraging</a:t>
            </a:r>
            <a:endParaRPr b="1" sz="2200">
              <a:solidFill>
                <a:srgbClr val="3C4442"/>
              </a:solidFill>
              <a:latin typeface="Space Grotesk"/>
              <a:ea typeface="Space Grotesk"/>
              <a:cs typeface="Space Grotesk"/>
              <a:sym typeface="Space Grotesk"/>
            </a:endParaRPr>
          </a:p>
        </p:txBody>
      </p:sp>
      <p:sp>
        <p:nvSpPr>
          <p:cNvPr id="851" name="Google Shape;851;p77"/>
          <p:cNvSpPr txBox="1"/>
          <p:nvPr/>
        </p:nvSpPr>
        <p:spPr>
          <a:xfrm>
            <a:off x="5651000" y="3041175"/>
            <a:ext cx="2638200" cy="675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3C4442"/>
              </a:buClr>
              <a:buSzPts val="1400"/>
              <a:buFont typeface="Barlow Semi Condensed"/>
              <a:buChar char="●"/>
            </a:pPr>
            <a:r>
              <a:rPr lang="en">
                <a:solidFill>
                  <a:srgbClr val="3C4442"/>
                </a:solidFill>
                <a:latin typeface="Barlow Semi Condensed"/>
                <a:ea typeface="Barlow Semi Condensed"/>
                <a:cs typeface="Barlow Semi Condensed"/>
                <a:sym typeface="Barlow Semi Condensed"/>
              </a:rPr>
              <a:t>Still want to encourage users to try new things and feel </a:t>
            </a:r>
            <a:r>
              <a:rPr b="1" lang="en">
                <a:solidFill>
                  <a:srgbClr val="3C4442"/>
                </a:solidFill>
                <a:latin typeface="Barlow Semi Condensed"/>
                <a:ea typeface="Barlow Semi Condensed"/>
                <a:cs typeface="Barlow Semi Condensed"/>
                <a:sym typeface="Barlow Semi Condensed"/>
              </a:rPr>
              <a:t>adventurous</a:t>
            </a:r>
            <a:r>
              <a:rPr lang="en">
                <a:solidFill>
                  <a:srgbClr val="3C4442"/>
                </a:solidFill>
                <a:latin typeface="Barlow Semi Condensed"/>
                <a:ea typeface="Barlow Semi Condensed"/>
                <a:cs typeface="Barlow Semi Condensed"/>
                <a:sym typeface="Barlow Semi Condensed"/>
              </a:rPr>
              <a:t>, while giving them enough guidance</a:t>
            </a:r>
            <a:endParaRPr>
              <a:solidFill>
                <a:srgbClr val="3C4442"/>
              </a:solidFill>
              <a:latin typeface="Barlow Semi Condensed"/>
              <a:ea typeface="Barlow Semi Condensed"/>
              <a:cs typeface="Barlow Semi Condensed"/>
              <a:sym typeface="Barlow Semi Condensed"/>
            </a:endParaRPr>
          </a:p>
        </p:txBody>
      </p:sp>
      <p:sp>
        <p:nvSpPr>
          <p:cNvPr id="852" name="Google Shape;852;p77"/>
          <p:cNvSpPr txBox="1"/>
          <p:nvPr/>
        </p:nvSpPr>
        <p:spPr>
          <a:xfrm>
            <a:off x="5963175" y="1834500"/>
            <a:ext cx="2266500" cy="67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3C4442"/>
              </a:solidFill>
              <a:latin typeface="Barlow Semi Condensed"/>
              <a:ea typeface="Barlow Semi Condensed"/>
              <a:cs typeface="Barlow Semi Condensed"/>
              <a:sym typeface="Barlow Semi Condensed"/>
            </a:endParaRPr>
          </a:p>
        </p:txBody>
      </p:sp>
      <p:sp>
        <p:nvSpPr>
          <p:cNvPr id="853" name="Google Shape;853;p77"/>
          <p:cNvSpPr txBox="1"/>
          <p:nvPr/>
        </p:nvSpPr>
        <p:spPr>
          <a:xfrm>
            <a:off x="2343225" y="3043800"/>
            <a:ext cx="3654600" cy="1197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Barlow Semi Condensed"/>
              <a:buChar char="●"/>
            </a:pPr>
            <a:r>
              <a:rPr lang="en">
                <a:solidFill>
                  <a:schemeClr val="dk2"/>
                </a:solidFill>
                <a:latin typeface="Barlow Semi Condensed"/>
                <a:ea typeface="Barlow Semi Condensed"/>
                <a:cs typeface="Barlow Semi Condensed"/>
                <a:sym typeface="Barlow Semi Condensed"/>
              </a:rPr>
              <a:t>Detailed tutorials and recipe lists</a:t>
            </a:r>
            <a:endParaRPr>
              <a:solidFill>
                <a:schemeClr val="dk2"/>
              </a:solidFill>
              <a:latin typeface="Barlow Semi Condensed"/>
              <a:ea typeface="Barlow Semi Condensed"/>
              <a:cs typeface="Barlow Semi Condensed"/>
              <a:sym typeface="Barlow Semi Condensed"/>
            </a:endParaRPr>
          </a:p>
          <a:p>
            <a:pPr indent="-317500" lvl="0" marL="457200" rtl="0" algn="l">
              <a:spcBef>
                <a:spcPts val="0"/>
              </a:spcBef>
              <a:spcAft>
                <a:spcPts val="0"/>
              </a:spcAft>
              <a:buClr>
                <a:schemeClr val="dk2"/>
              </a:buClr>
              <a:buSzPts val="1400"/>
              <a:buFont typeface="Barlow Semi Condensed"/>
              <a:buChar char="●"/>
            </a:pPr>
            <a:r>
              <a:rPr lang="en">
                <a:solidFill>
                  <a:schemeClr val="dk2"/>
                </a:solidFill>
                <a:latin typeface="Barlow Semi Condensed"/>
                <a:ea typeface="Barlow Semi Condensed"/>
                <a:cs typeface="Barlow Semi Condensed"/>
                <a:sym typeface="Barlow Semi Condensed"/>
              </a:rPr>
              <a:t>Personalization for difficulty of recipe</a:t>
            </a:r>
            <a:endParaRPr>
              <a:solidFill>
                <a:schemeClr val="dk2"/>
              </a:solidFill>
              <a:latin typeface="Barlow Semi Condensed"/>
              <a:ea typeface="Barlow Semi Condensed"/>
              <a:cs typeface="Barlow Semi Condensed"/>
              <a:sym typeface="Barlow Semi Condensed"/>
            </a:endParaRPr>
          </a:p>
          <a:p>
            <a:pPr indent="-317500" lvl="0" marL="457200" rtl="0" algn="l">
              <a:spcBef>
                <a:spcPts val="0"/>
              </a:spcBef>
              <a:spcAft>
                <a:spcPts val="0"/>
              </a:spcAft>
              <a:buClr>
                <a:schemeClr val="dk2"/>
              </a:buClr>
              <a:buSzPts val="1400"/>
              <a:buFont typeface="Barlow Semi Condensed"/>
              <a:buChar char="●"/>
            </a:pPr>
            <a:r>
              <a:rPr lang="en">
                <a:solidFill>
                  <a:schemeClr val="dk2"/>
                </a:solidFill>
                <a:latin typeface="Barlow Semi Condensed"/>
                <a:ea typeface="Barlow Semi Condensed"/>
                <a:cs typeface="Barlow Semi Condensed"/>
                <a:sym typeface="Barlow Semi Condensed"/>
              </a:rPr>
              <a:t>Stories of people succeeding with the dish or user feedback</a:t>
            </a:r>
            <a:endParaRPr>
              <a:solidFill>
                <a:schemeClr val="dk2"/>
              </a:solidFill>
              <a:latin typeface="Barlow Semi Condensed"/>
              <a:ea typeface="Barlow Semi Condensed"/>
              <a:cs typeface="Barlow Semi Condensed"/>
              <a:sym typeface="Barlow Semi Condensed"/>
            </a:endParaRPr>
          </a:p>
        </p:txBody>
      </p:sp>
      <p:sp>
        <p:nvSpPr>
          <p:cNvPr id="854" name="Google Shape;854;p77"/>
          <p:cNvSpPr txBox="1"/>
          <p:nvPr/>
        </p:nvSpPr>
        <p:spPr>
          <a:xfrm>
            <a:off x="5744175" y="1547513"/>
            <a:ext cx="2638200" cy="675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3C4442"/>
              </a:buClr>
              <a:buSzPts val="1400"/>
              <a:buFont typeface="Barlow Semi Condensed"/>
              <a:buChar char="●"/>
            </a:pPr>
            <a:r>
              <a:rPr lang="en">
                <a:solidFill>
                  <a:srgbClr val="3C4442"/>
                </a:solidFill>
                <a:latin typeface="Barlow Semi Condensed"/>
                <a:ea typeface="Barlow Semi Condensed"/>
                <a:cs typeface="Barlow Semi Condensed"/>
                <a:sym typeface="Barlow Semi Condensed"/>
              </a:rPr>
              <a:t>There is a trade-off to newness and being able to feel </a:t>
            </a:r>
            <a:r>
              <a:rPr b="1" lang="en">
                <a:solidFill>
                  <a:srgbClr val="3C4442"/>
                </a:solidFill>
                <a:latin typeface="Barlow Semi Condensed"/>
                <a:ea typeface="Barlow Semi Condensed"/>
                <a:cs typeface="Barlow Semi Condensed"/>
                <a:sym typeface="Barlow Semi Condensed"/>
              </a:rPr>
              <a:t>homey</a:t>
            </a:r>
            <a:r>
              <a:rPr lang="en">
                <a:solidFill>
                  <a:srgbClr val="3C4442"/>
                </a:solidFill>
                <a:latin typeface="Barlow Semi Condensed"/>
                <a:ea typeface="Barlow Semi Condensed"/>
                <a:cs typeface="Barlow Semi Condensed"/>
                <a:sym typeface="Barlow Semi Condensed"/>
              </a:rPr>
              <a:t>/ familiarity </a:t>
            </a:r>
            <a:endParaRPr>
              <a:solidFill>
                <a:srgbClr val="3C4442"/>
              </a:solidFill>
              <a:latin typeface="Barlow Semi Condensed"/>
              <a:ea typeface="Barlow Semi Condensed"/>
              <a:cs typeface="Barlow Semi Condensed"/>
              <a:sym typeface="Barlow Semi Condense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78"/>
          <p:cNvSpPr txBox="1"/>
          <p:nvPr>
            <p:ph type="title"/>
          </p:nvPr>
        </p:nvSpPr>
        <p:spPr>
          <a:xfrm>
            <a:off x="714300" y="537275"/>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latin typeface="Space Grotesk"/>
                <a:ea typeface="Space Grotesk"/>
                <a:cs typeface="Space Grotesk"/>
                <a:sym typeface="Space Grotesk"/>
              </a:rPr>
              <a:t>How will these values be implemented?</a:t>
            </a:r>
            <a:endParaRPr b="1" sz="2600">
              <a:latin typeface="Space Grotesk"/>
              <a:ea typeface="Space Grotesk"/>
              <a:cs typeface="Space Grotesk"/>
              <a:sym typeface="Space Grotesk"/>
            </a:endParaRPr>
          </a:p>
        </p:txBody>
      </p:sp>
      <p:cxnSp>
        <p:nvCxnSpPr>
          <p:cNvPr id="860" name="Google Shape;860;p78"/>
          <p:cNvCxnSpPr>
            <a:stCxn id="861" idx="3"/>
          </p:cNvCxnSpPr>
          <p:nvPr/>
        </p:nvCxnSpPr>
        <p:spPr>
          <a:xfrm>
            <a:off x="1390725" y="430650"/>
            <a:ext cx="7032300" cy="0"/>
          </a:xfrm>
          <a:prstGeom prst="straightConnector1">
            <a:avLst/>
          </a:prstGeom>
          <a:noFill/>
          <a:ln cap="flat" cmpd="sng" w="9525">
            <a:solidFill>
              <a:schemeClr val="dk2"/>
            </a:solidFill>
            <a:prstDash val="solid"/>
            <a:round/>
            <a:headEnd len="med" w="med" type="none"/>
            <a:tailEnd len="med" w="med" type="none"/>
          </a:ln>
        </p:spPr>
      </p:cxnSp>
      <p:cxnSp>
        <p:nvCxnSpPr>
          <p:cNvPr id="862" name="Google Shape;862;p78"/>
          <p:cNvCxnSpPr>
            <a:endCxn id="863" idx="1"/>
          </p:cNvCxnSpPr>
          <p:nvPr/>
        </p:nvCxnSpPr>
        <p:spPr>
          <a:xfrm>
            <a:off x="723675" y="4712850"/>
            <a:ext cx="6598200" cy="0"/>
          </a:xfrm>
          <a:prstGeom prst="straightConnector1">
            <a:avLst/>
          </a:prstGeom>
          <a:noFill/>
          <a:ln cap="flat" cmpd="sng" w="9525">
            <a:solidFill>
              <a:schemeClr val="dk2"/>
            </a:solidFill>
            <a:prstDash val="solid"/>
            <a:round/>
            <a:headEnd len="med" w="med" type="none"/>
            <a:tailEnd len="med" w="med" type="none"/>
          </a:ln>
        </p:spPr>
      </p:cxnSp>
      <p:sp>
        <p:nvSpPr>
          <p:cNvPr id="864" name="Google Shape;864;p78"/>
          <p:cNvSpPr txBox="1"/>
          <p:nvPr>
            <p:ph idx="2" type="title"/>
          </p:nvPr>
        </p:nvSpPr>
        <p:spPr>
          <a:xfrm>
            <a:off x="625229" y="320375"/>
            <a:ext cx="795300" cy="2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Dishcovery</a:t>
            </a:r>
            <a:endParaRPr/>
          </a:p>
        </p:txBody>
      </p:sp>
      <p:sp>
        <p:nvSpPr>
          <p:cNvPr id="865" name="Google Shape;865;p78"/>
          <p:cNvSpPr/>
          <p:nvPr/>
        </p:nvSpPr>
        <p:spPr>
          <a:xfrm>
            <a:off x="2308500" y="1479350"/>
            <a:ext cx="6015300" cy="2887800"/>
          </a:xfrm>
          <a:prstGeom prst="roundRect">
            <a:avLst>
              <a:gd fmla="val 10146" name="adj"/>
            </a:avLst>
          </a:prstGeom>
          <a:solidFill>
            <a:srgbClr val="A3E2D6"/>
          </a:solidFill>
          <a:ln cap="flat" cmpd="sng" w="9525">
            <a:solidFill>
              <a:srgbClr val="3C44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78"/>
          <p:cNvSpPr txBox="1"/>
          <p:nvPr/>
        </p:nvSpPr>
        <p:spPr>
          <a:xfrm>
            <a:off x="2343225" y="1547525"/>
            <a:ext cx="3654600" cy="1197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3C4442"/>
              </a:buClr>
              <a:buSzPts val="1400"/>
              <a:buFont typeface="Barlow Semi Condensed"/>
              <a:buChar char="●"/>
            </a:pPr>
            <a:r>
              <a:rPr lang="en">
                <a:solidFill>
                  <a:srgbClr val="3C4442"/>
                </a:solidFill>
                <a:latin typeface="Barlow Semi Condensed"/>
                <a:ea typeface="Barlow Semi Condensed"/>
                <a:cs typeface="Barlow Semi Condensed"/>
                <a:sym typeface="Barlow Semi Condensed"/>
              </a:rPr>
              <a:t>Nailing the cultural touches/ insight that only people from the culture will know</a:t>
            </a:r>
            <a:endParaRPr>
              <a:solidFill>
                <a:srgbClr val="3C4442"/>
              </a:solidFill>
              <a:latin typeface="Barlow Semi Condensed"/>
              <a:ea typeface="Barlow Semi Condensed"/>
              <a:cs typeface="Barlow Semi Condensed"/>
              <a:sym typeface="Barlow Semi Condensed"/>
            </a:endParaRPr>
          </a:p>
          <a:p>
            <a:pPr indent="-317500" lvl="0" marL="457200" rtl="0" algn="l">
              <a:spcBef>
                <a:spcPts val="0"/>
              </a:spcBef>
              <a:spcAft>
                <a:spcPts val="0"/>
              </a:spcAft>
              <a:buClr>
                <a:srgbClr val="3C4442"/>
              </a:buClr>
              <a:buSzPts val="1400"/>
              <a:buFont typeface="Barlow Semi Condensed"/>
              <a:buChar char="●"/>
            </a:pPr>
            <a:r>
              <a:rPr lang="en">
                <a:solidFill>
                  <a:srgbClr val="3C4442"/>
                </a:solidFill>
                <a:latin typeface="Barlow Semi Condensed"/>
                <a:ea typeface="Barlow Semi Condensed"/>
                <a:cs typeface="Barlow Semi Condensed"/>
                <a:sym typeface="Barlow Semi Condensed"/>
              </a:rPr>
              <a:t>Including stories “from the kitchen” that bring the ingredients and culture close to home.</a:t>
            </a:r>
            <a:endParaRPr>
              <a:solidFill>
                <a:srgbClr val="3C4442"/>
              </a:solidFill>
              <a:latin typeface="Barlow Semi Condensed"/>
              <a:ea typeface="Barlow Semi Condensed"/>
              <a:cs typeface="Barlow Semi Condensed"/>
              <a:sym typeface="Barlow Semi Condensed"/>
            </a:endParaRPr>
          </a:p>
        </p:txBody>
      </p:sp>
      <p:sp>
        <p:nvSpPr>
          <p:cNvPr id="867" name="Google Shape;867;p78"/>
          <p:cNvSpPr txBox="1"/>
          <p:nvPr/>
        </p:nvSpPr>
        <p:spPr>
          <a:xfrm>
            <a:off x="2308500" y="1073450"/>
            <a:ext cx="3654600" cy="40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3FB29C"/>
                </a:solidFill>
                <a:latin typeface="Space Grotesk"/>
                <a:ea typeface="Space Grotesk"/>
                <a:cs typeface="Space Grotesk"/>
                <a:sym typeface="Space Grotesk"/>
              </a:rPr>
              <a:t>Implementation through design</a:t>
            </a:r>
            <a:endParaRPr b="1">
              <a:solidFill>
                <a:srgbClr val="3FB29C"/>
              </a:solidFill>
              <a:latin typeface="Space Grotesk"/>
              <a:ea typeface="Space Grotesk"/>
              <a:cs typeface="Space Grotesk"/>
              <a:sym typeface="Space Grotesk"/>
            </a:endParaRPr>
          </a:p>
        </p:txBody>
      </p:sp>
      <p:sp>
        <p:nvSpPr>
          <p:cNvPr id="868" name="Google Shape;868;p78"/>
          <p:cNvSpPr txBox="1"/>
          <p:nvPr/>
        </p:nvSpPr>
        <p:spPr>
          <a:xfrm>
            <a:off x="5930025" y="1073450"/>
            <a:ext cx="2266500" cy="405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3FB29C"/>
                </a:solidFill>
                <a:latin typeface="Space Grotesk"/>
                <a:ea typeface="Space Grotesk"/>
                <a:cs typeface="Space Grotesk"/>
                <a:sym typeface="Space Grotesk"/>
              </a:rPr>
              <a:t>Potential conflicts</a:t>
            </a:r>
            <a:endParaRPr b="1">
              <a:solidFill>
                <a:srgbClr val="3FB29C"/>
              </a:solidFill>
              <a:latin typeface="Space Grotesk"/>
              <a:ea typeface="Space Grotesk"/>
              <a:cs typeface="Space Grotesk"/>
              <a:sym typeface="Space Grotesk"/>
            </a:endParaRPr>
          </a:p>
        </p:txBody>
      </p:sp>
      <p:sp>
        <p:nvSpPr>
          <p:cNvPr id="869" name="Google Shape;869;p78"/>
          <p:cNvSpPr txBox="1"/>
          <p:nvPr/>
        </p:nvSpPr>
        <p:spPr>
          <a:xfrm>
            <a:off x="173100" y="1834500"/>
            <a:ext cx="2135400" cy="368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200">
                <a:solidFill>
                  <a:srgbClr val="3C4442"/>
                </a:solidFill>
                <a:latin typeface="Space Grotesk"/>
                <a:ea typeface="Space Grotesk"/>
                <a:cs typeface="Space Grotesk"/>
                <a:sym typeface="Space Grotesk"/>
              </a:rPr>
              <a:t>Homey</a:t>
            </a:r>
            <a:endParaRPr b="1" sz="2200">
              <a:solidFill>
                <a:srgbClr val="3C4442"/>
              </a:solidFill>
              <a:latin typeface="Space Grotesk"/>
              <a:ea typeface="Space Grotesk"/>
              <a:cs typeface="Space Grotesk"/>
              <a:sym typeface="Space Grotesk"/>
            </a:endParaRPr>
          </a:p>
        </p:txBody>
      </p:sp>
      <p:sp>
        <p:nvSpPr>
          <p:cNvPr id="870" name="Google Shape;870;p78"/>
          <p:cNvSpPr txBox="1"/>
          <p:nvPr/>
        </p:nvSpPr>
        <p:spPr>
          <a:xfrm>
            <a:off x="5540775" y="1772555"/>
            <a:ext cx="2308500" cy="7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3C4442"/>
              </a:solidFill>
              <a:latin typeface="Barlow Semi Condensed"/>
              <a:ea typeface="Barlow Semi Condensed"/>
              <a:cs typeface="Barlow Semi Condensed"/>
              <a:sym typeface="Barlow Semi Condensed"/>
            </a:endParaRPr>
          </a:p>
        </p:txBody>
      </p:sp>
      <p:sp>
        <p:nvSpPr>
          <p:cNvPr id="871" name="Google Shape;871;p78"/>
          <p:cNvSpPr txBox="1"/>
          <p:nvPr/>
        </p:nvSpPr>
        <p:spPr>
          <a:xfrm>
            <a:off x="81550" y="3171375"/>
            <a:ext cx="2226900" cy="368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200">
                <a:solidFill>
                  <a:srgbClr val="3C4442"/>
                </a:solidFill>
                <a:latin typeface="Space Grotesk"/>
                <a:ea typeface="Space Grotesk"/>
                <a:cs typeface="Space Grotesk"/>
                <a:sym typeface="Space Grotesk"/>
              </a:rPr>
              <a:t>Educational</a:t>
            </a:r>
            <a:endParaRPr b="1" sz="2200">
              <a:solidFill>
                <a:srgbClr val="3C4442"/>
              </a:solidFill>
              <a:latin typeface="Space Grotesk"/>
              <a:ea typeface="Space Grotesk"/>
              <a:cs typeface="Space Grotesk"/>
              <a:sym typeface="Space Grotesk"/>
            </a:endParaRPr>
          </a:p>
        </p:txBody>
      </p:sp>
      <p:sp>
        <p:nvSpPr>
          <p:cNvPr id="872" name="Google Shape;872;p78"/>
          <p:cNvSpPr txBox="1"/>
          <p:nvPr/>
        </p:nvSpPr>
        <p:spPr>
          <a:xfrm>
            <a:off x="5685600" y="2864950"/>
            <a:ext cx="2638200" cy="675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3C4442"/>
              </a:buClr>
              <a:buSzPts val="1400"/>
              <a:buFont typeface="Barlow Semi Condensed"/>
              <a:buChar char="●"/>
            </a:pPr>
            <a:r>
              <a:rPr lang="en">
                <a:solidFill>
                  <a:srgbClr val="3C4442"/>
                </a:solidFill>
                <a:latin typeface="Barlow Semi Condensed"/>
                <a:ea typeface="Barlow Semi Condensed"/>
                <a:cs typeface="Barlow Semi Condensed"/>
                <a:sym typeface="Barlow Semi Condensed"/>
              </a:rPr>
              <a:t>We still want to make the app have </a:t>
            </a:r>
            <a:r>
              <a:rPr b="1" lang="en">
                <a:solidFill>
                  <a:srgbClr val="3C4442"/>
                </a:solidFill>
                <a:latin typeface="Barlow Semi Condensed"/>
                <a:ea typeface="Barlow Semi Condensed"/>
                <a:cs typeface="Barlow Semi Condensed"/>
                <a:sym typeface="Barlow Semi Condensed"/>
              </a:rPr>
              <a:t>high utility and spark a sense of adventure,</a:t>
            </a:r>
            <a:r>
              <a:rPr lang="en">
                <a:solidFill>
                  <a:srgbClr val="3C4442"/>
                </a:solidFill>
                <a:latin typeface="Barlow Semi Condensed"/>
                <a:ea typeface="Barlow Semi Condensed"/>
                <a:cs typeface="Barlow Semi Condensed"/>
                <a:sym typeface="Barlow Semi Condensed"/>
              </a:rPr>
              <a:t> while delivering information.</a:t>
            </a:r>
            <a:endParaRPr>
              <a:solidFill>
                <a:srgbClr val="3C4442"/>
              </a:solidFill>
              <a:latin typeface="Barlow Semi Condensed"/>
              <a:ea typeface="Barlow Semi Condensed"/>
              <a:cs typeface="Barlow Semi Condensed"/>
              <a:sym typeface="Barlow Semi Condensed"/>
            </a:endParaRPr>
          </a:p>
        </p:txBody>
      </p:sp>
      <p:sp>
        <p:nvSpPr>
          <p:cNvPr id="873" name="Google Shape;873;p78"/>
          <p:cNvSpPr txBox="1"/>
          <p:nvPr/>
        </p:nvSpPr>
        <p:spPr>
          <a:xfrm>
            <a:off x="5963175" y="1834500"/>
            <a:ext cx="2266500" cy="67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3C4442"/>
              </a:solidFill>
              <a:latin typeface="Barlow Semi Condensed"/>
              <a:ea typeface="Barlow Semi Condensed"/>
              <a:cs typeface="Barlow Semi Condensed"/>
              <a:sym typeface="Barlow Semi Condensed"/>
            </a:endParaRPr>
          </a:p>
        </p:txBody>
      </p:sp>
      <p:sp>
        <p:nvSpPr>
          <p:cNvPr id="874" name="Google Shape;874;p78"/>
          <p:cNvSpPr txBox="1"/>
          <p:nvPr/>
        </p:nvSpPr>
        <p:spPr>
          <a:xfrm>
            <a:off x="2343225" y="2869338"/>
            <a:ext cx="3654600" cy="1197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3C4442"/>
              </a:buClr>
              <a:buSzPts val="1400"/>
              <a:buFont typeface="Barlow Semi Condensed"/>
              <a:buChar char="●"/>
            </a:pPr>
            <a:r>
              <a:rPr lang="en">
                <a:solidFill>
                  <a:schemeClr val="dk2"/>
                </a:solidFill>
                <a:latin typeface="Barlow Semi Condensed"/>
                <a:ea typeface="Barlow Semi Condensed"/>
                <a:cs typeface="Barlow Semi Condensed"/>
                <a:sym typeface="Barlow Semi Condensed"/>
              </a:rPr>
              <a:t>Enriching results screen upon scanning, filled with content that is relevant and cultural.</a:t>
            </a:r>
            <a:endParaRPr>
              <a:solidFill>
                <a:schemeClr val="dk2"/>
              </a:solidFill>
              <a:latin typeface="Barlow Semi Condensed"/>
              <a:ea typeface="Barlow Semi Condensed"/>
              <a:cs typeface="Barlow Semi Condensed"/>
              <a:sym typeface="Barlow Semi Condensed"/>
            </a:endParaRPr>
          </a:p>
          <a:p>
            <a:pPr indent="-317500" lvl="0" marL="457200" rtl="0" algn="l">
              <a:spcBef>
                <a:spcPts val="0"/>
              </a:spcBef>
              <a:spcAft>
                <a:spcPts val="0"/>
              </a:spcAft>
              <a:buClr>
                <a:schemeClr val="dk2"/>
              </a:buClr>
              <a:buSzPts val="1400"/>
              <a:buFont typeface="Barlow Semi Condensed"/>
              <a:buChar char="●"/>
            </a:pPr>
            <a:r>
              <a:rPr lang="en">
                <a:solidFill>
                  <a:schemeClr val="dk2"/>
                </a:solidFill>
                <a:latin typeface="Barlow Semi Condensed"/>
                <a:ea typeface="Barlow Semi Condensed"/>
                <a:cs typeface="Barlow Semi Condensed"/>
                <a:sym typeface="Barlow Semi Condensed"/>
              </a:rPr>
              <a:t>Translation services to </a:t>
            </a:r>
            <a:r>
              <a:rPr lang="en">
                <a:solidFill>
                  <a:schemeClr val="dk2"/>
                </a:solidFill>
                <a:latin typeface="Barlow Semi Condensed"/>
                <a:ea typeface="Barlow Semi Condensed"/>
                <a:cs typeface="Barlow Semi Condensed"/>
                <a:sym typeface="Barlow Semi Condensed"/>
              </a:rPr>
              <a:t>accommodate</a:t>
            </a:r>
            <a:r>
              <a:rPr lang="en">
                <a:solidFill>
                  <a:schemeClr val="dk2"/>
                </a:solidFill>
                <a:latin typeface="Barlow Semi Condensed"/>
                <a:ea typeface="Barlow Semi Condensed"/>
                <a:cs typeface="Barlow Semi Condensed"/>
                <a:sym typeface="Barlow Semi Condensed"/>
              </a:rPr>
              <a:t> for all types of users</a:t>
            </a:r>
            <a:endParaRPr>
              <a:solidFill>
                <a:schemeClr val="dk2"/>
              </a:solidFill>
              <a:latin typeface="Barlow Semi Condensed"/>
              <a:ea typeface="Barlow Semi Condensed"/>
              <a:cs typeface="Barlow Semi Condensed"/>
              <a:sym typeface="Barlow Semi Condensed"/>
            </a:endParaRPr>
          </a:p>
          <a:p>
            <a:pPr indent="-317500" lvl="0" marL="457200" rtl="0" algn="l">
              <a:spcBef>
                <a:spcPts val="0"/>
              </a:spcBef>
              <a:spcAft>
                <a:spcPts val="0"/>
              </a:spcAft>
              <a:buClr>
                <a:schemeClr val="dk2"/>
              </a:buClr>
              <a:buSzPts val="1400"/>
              <a:buFont typeface="Barlow Semi Condensed"/>
              <a:buChar char="●"/>
            </a:pPr>
            <a:r>
              <a:rPr lang="en">
                <a:solidFill>
                  <a:schemeClr val="dk2"/>
                </a:solidFill>
                <a:latin typeface="Barlow Semi Condensed"/>
                <a:ea typeface="Barlow Semi Condensed"/>
                <a:cs typeface="Barlow Semi Condensed"/>
                <a:sym typeface="Barlow Semi Condensed"/>
              </a:rPr>
              <a:t>Cultural stories “from the kitchen”</a:t>
            </a:r>
            <a:endParaRPr>
              <a:solidFill>
                <a:schemeClr val="dk2"/>
              </a:solidFill>
              <a:latin typeface="Barlow Semi Condensed"/>
              <a:ea typeface="Barlow Semi Condensed"/>
              <a:cs typeface="Barlow Semi Condensed"/>
              <a:sym typeface="Barlow Semi Condensed"/>
            </a:endParaRPr>
          </a:p>
        </p:txBody>
      </p:sp>
      <p:sp>
        <p:nvSpPr>
          <p:cNvPr id="875" name="Google Shape;875;p78"/>
          <p:cNvSpPr txBox="1"/>
          <p:nvPr/>
        </p:nvSpPr>
        <p:spPr>
          <a:xfrm>
            <a:off x="5744175" y="1547513"/>
            <a:ext cx="2638200" cy="675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3C4442"/>
              </a:buClr>
              <a:buSzPts val="1400"/>
              <a:buFont typeface="Barlow Semi Condensed"/>
              <a:buChar char="●"/>
            </a:pPr>
            <a:r>
              <a:rPr lang="en">
                <a:solidFill>
                  <a:srgbClr val="3C4442"/>
                </a:solidFill>
                <a:latin typeface="Barlow Semi Condensed"/>
                <a:ea typeface="Barlow Semi Condensed"/>
                <a:cs typeface="Barlow Semi Condensed"/>
                <a:sym typeface="Barlow Semi Condensed"/>
              </a:rPr>
              <a:t>Could compete with </a:t>
            </a:r>
            <a:r>
              <a:rPr b="1" lang="en">
                <a:solidFill>
                  <a:srgbClr val="3C4442"/>
                </a:solidFill>
                <a:latin typeface="Barlow Semi Condensed"/>
                <a:ea typeface="Barlow Semi Condensed"/>
                <a:cs typeface="Barlow Semi Condensed"/>
                <a:sym typeface="Barlow Semi Condensed"/>
              </a:rPr>
              <a:t>exploring</a:t>
            </a:r>
            <a:r>
              <a:rPr lang="en">
                <a:solidFill>
                  <a:srgbClr val="3C4442"/>
                </a:solidFill>
                <a:latin typeface="Barlow Semi Condensed"/>
                <a:ea typeface="Barlow Semi Condensed"/>
                <a:cs typeface="Barlow Semi Condensed"/>
                <a:sym typeface="Barlow Semi Condensed"/>
              </a:rPr>
              <a:t> new cultures and adventurous values</a:t>
            </a:r>
            <a:endParaRPr>
              <a:solidFill>
                <a:srgbClr val="3C4442"/>
              </a:solidFill>
              <a:latin typeface="Barlow Semi Condensed"/>
              <a:ea typeface="Barlow Semi Condensed"/>
              <a:cs typeface="Barlow Semi Condensed"/>
              <a:sym typeface="Barlow Semi Condense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 Food Lover Minitheme by Slidesgo">
  <a:themeElements>
    <a:clrScheme name="Simple Light">
      <a:dk1>
        <a:srgbClr val="A3E2D6"/>
      </a:dk1>
      <a:lt1>
        <a:srgbClr val="FFFFFF"/>
      </a:lt1>
      <a:dk2>
        <a:srgbClr val="3C4442"/>
      </a:dk2>
      <a:lt2>
        <a:srgbClr val="DBDBDB"/>
      </a:lt2>
      <a:accent1>
        <a:srgbClr val="F8FAFB"/>
      </a:accent1>
      <a:accent2>
        <a:srgbClr val="F8FAFB"/>
      </a:accent2>
      <a:accent3>
        <a:srgbClr val="F8FAFB"/>
      </a:accent3>
      <a:accent4>
        <a:srgbClr val="F8FAFB"/>
      </a:accent4>
      <a:accent5>
        <a:srgbClr val="F8FAFB"/>
      </a:accent5>
      <a:accent6>
        <a:srgbClr val="F8FAFB"/>
      </a:accent6>
      <a:hlink>
        <a:srgbClr val="3C444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 Food Lover Minitheme by Slidesgo">
  <a:themeElements>
    <a:clrScheme name="Simple Light">
      <a:dk1>
        <a:srgbClr val="E1FAF5"/>
      </a:dk1>
      <a:lt1>
        <a:srgbClr val="FFFFFF"/>
      </a:lt1>
      <a:dk2>
        <a:srgbClr val="3C4442"/>
      </a:dk2>
      <a:lt2>
        <a:srgbClr val="DBDBDB"/>
      </a:lt2>
      <a:accent1>
        <a:srgbClr val="F8FAFB"/>
      </a:accent1>
      <a:accent2>
        <a:srgbClr val="F8FAFB"/>
      </a:accent2>
      <a:accent3>
        <a:srgbClr val="F8FAFB"/>
      </a:accent3>
      <a:accent4>
        <a:srgbClr val="F8FAFB"/>
      </a:accent4>
      <a:accent5>
        <a:srgbClr val="F8FAFB"/>
      </a:accent5>
      <a:accent6>
        <a:srgbClr val="F8FAFB"/>
      </a:accent6>
      <a:hlink>
        <a:srgbClr val="3C444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 Food Lover Minitheme by Slidesgo">
  <a:themeElements>
    <a:clrScheme name="Simple Light">
      <a:dk1>
        <a:srgbClr val="A3E2D6"/>
      </a:dk1>
      <a:lt1>
        <a:srgbClr val="FFFFFF"/>
      </a:lt1>
      <a:dk2>
        <a:srgbClr val="3C4442"/>
      </a:dk2>
      <a:lt2>
        <a:srgbClr val="DBDBDB"/>
      </a:lt2>
      <a:accent1>
        <a:srgbClr val="F8FAFB"/>
      </a:accent1>
      <a:accent2>
        <a:srgbClr val="F8FAFB"/>
      </a:accent2>
      <a:accent3>
        <a:srgbClr val="F8FAFB"/>
      </a:accent3>
      <a:accent4>
        <a:srgbClr val="F8FAFB"/>
      </a:accent4>
      <a:accent5>
        <a:srgbClr val="F8FAFB"/>
      </a:accent5>
      <a:accent6>
        <a:srgbClr val="F8FAFB"/>
      </a:accent6>
      <a:hlink>
        <a:srgbClr val="3C444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